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6" Type="http://schemas.openxmlformats.org/officeDocument/2006/relationships/custom-properties" Target="docProps/custom.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58"/>
  </p:notesMasterIdLst>
  <p:sldIdLst>
    <p:sldId id="328" r:id="rId5"/>
    <p:sldId id="282" r:id="rId6"/>
    <p:sldId id="259" r:id="rId7"/>
    <p:sldId id="260" r:id="rId8"/>
    <p:sldId id="261" r:id="rId9"/>
    <p:sldId id="263" r:id="rId10"/>
    <p:sldId id="265" r:id="rId11"/>
    <p:sldId id="266" r:id="rId12"/>
    <p:sldId id="327" r:id="rId13"/>
    <p:sldId id="347" r:id="rId14"/>
    <p:sldId id="262" r:id="rId15"/>
    <p:sldId id="267" r:id="rId16"/>
    <p:sldId id="268" r:id="rId17"/>
    <p:sldId id="269" r:id="rId18"/>
    <p:sldId id="270" r:id="rId19"/>
    <p:sldId id="329" r:id="rId20"/>
    <p:sldId id="343" r:id="rId21"/>
    <p:sldId id="348" r:id="rId22"/>
    <p:sldId id="256" r:id="rId23"/>
    <p:sldId id="332" r:id="rId24"/>
    <p:sldId id="274" r:id="rId25"/>
    <p:sldId id="273" r:id="rId26"/>
    <p:sldId id="275" r:id="rId27"/>
    <p:sldId id="333" r:id="rId28"/>
    <p:sldId id="334" r:id="rId29"/>
    <p:sldId id="346" r:id="rId30"/>
    <p:sldId id="335" r:id="rId31"/>
    <p:sldId id="272" r:id="rId32"/>
    <p:sldId id="349" r:id="rId33"/>
    <p:sldId id="276" r:id="rId34"/>
    <p:sldId id="279" r:id="rId35"/>
    <p:sldId id="278" r:id="rId36"/>
    <p:sldId id="336" r:id="rId37"/>
    <p:sldId id="337" r:id="rId38"/>
    <p:sldId id="338" r:id="rId39"/>
    <p:sldId id="280" r:id="rId40"/>
    <p:sldId id="339" r:id="rId41"/>
    <p:sldId id="281" r:id="rId42"/>
    <p:sldId id="283" r:id="rId43"/>
    <p:sldId id="284" r:id="rId44"/>
    <p:sldId id="285" r:id="rId45"/>
    <p:sldId id="340" r:id="rId46"/>
    <p:sldId id="350" r:id="rId47"/>
    <p:sldId id="257" r:id="rId48"/>
    <p:sldId id="341" r:id="rId49"/>
    <p:sldId id="287" r:id="rId50"/>
    <p:sldId id="342" r:id="rId51"/>
    <p:sldId id="351" r:id="rId52"/>
    <p:sldId id="352" r:id="rId53"/>
    <p:sldId id="354" r:id="rId54"/>
    <p:sldId id="353" r:id="rId55"/>
    <p:sldId id="355" r:id="rId56"/>
    <p:sldId id="258" r:id="rId5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4ADD174-6FF4-42E1-B712-AFEBC1A71AE2}" v="108" dt="2024-07-07T20:45:42.72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883" autoAdjust="0"/>
    <p:restoredTop sz="94660"/>
  </p:normalViewPr>
  <p:slideViewPr>
    <p:cSldViewPr snapToGrid="0" showGuides="1">
      <p:cViewPr varScale="1">
        <p:scale>
          <a:sx n="105" d="100"/>
          <a:sy n="105" d="100"/>
        </p:scale>
        <p:origin x="1782" y="96"/>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microsoft.com/office/2016/11/relationships/changesInfo" Target="changesInfos/changesInfo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notesMaster" Target="notesMasters/notesMaster1.xml"/><Relationship Id="rId5" Type="http://schemas.openxmlformats.org/officeDocument/2006/relationships/slide" Target="slides/slide1.xml"/><Relationship Id="rId61" Type="http://schemas.openxmlformats.org/officeDocument/2006/relationships/theme" Target="theme/theme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microsoft.com/office/2015/10/relationships/revisionInfo" Target="revisionInfo.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eather Campbell" userId="c8f8bee8-45b0-4d3b-b7a7-f115d2630def" providerId="ADAL" clId="{44ADD174-6FF4-42E1-B712-AFEBC1A71AE2}"/>
    <pc:docChg chg="undo redo custSel addSld delSld modSld sldOrd">
      <pc:chgData name="Heather Campbell" userId="c8f8bee8-45b0-4d3b-b7a7-f115d2630def" providerId="ADAL" clId="{44ADD174-6FF4-42E1-B712-AFEBC1A71AE2}" dt="2024-07-08T14:55:14.040" v="1441" actId="47"/>
      <pc:docMkLst>
        <pc:docMk/>
      </pc:docMkLst>
      <pc:sldChg chg="addSp delSp modSp mod setBg">
        <pc:chgData name="Heather Campbell" userId="c8f8bee8-45b0-4d3b-b7a7-f115d2630def" providerId="ADAL" clId="{44ADD174-6FF4-42E1-B712-AFEBC1A71AE2}" dt="2024-07-07T15:27:21.295" v="873" actId="1076"/>
        <pc:sldMkLst>
          <pc:docMk/>
          <pc:sldMk cId="1720796019" sldId="256"/>
        </pc:sldMkLst>
        <pc:spChg chg="mod">
          <ac:chgData name="Heather Campbell" userId="c8f8bee8-45b0-4d3b-b7a7-f115d2630def" providerId="ADAL" clId="{44ADD174-6FF4-42E1-B712-AFEBC1A71AE2}" dt="2024-07-07T15:27:21.295" v="873" actId="1076"/>
          <ac:spMkLst>
            <pc:docMk/>
            <pc:sldMk cId="1720796019" sldId="256"/>
            <ac:spMk id="2" creationId="{00000000-0000-0000-0000-000000000000}"/>
          </ac:spMkLst>
        </pc:spChg>
        <pc:spChg chg="add">
          <ac:chgData name="Heather Campbell" userId="c8f8bee8-45b0-4d3b-b7a7-f115d2630def" providerId="ADAL" clId="{44ADD174-6FF4-42E1-B712-AFEBC1A71AE2}" dt="2024-07-07T15:26:41.208" v="866" actId="26606"/>
          <ac:spMkLst>
            <pc:docMk/>
            <pc:sldMk cId="1720796019" sldId="256"/>
            <ac:spMk id="7" creationId="{4E1BEB12-92AF-4445-98AD-4C7756E7C93B}"/>
          </ac:spMkLst>
        </pc:spChg>
        <pc:spChg chg="add del">
          <ac:chgData name="Heather Campbell" userId="c8f8bee8-45b0-4d3b-b7a7-f115d2630def" providerId="ADAL" clId="{44ADD174-6FF4-42E1-B712-AFEBC1A71AE2}" dt="2024-07-07T15:26:41.192" v="865" actId="26606"/>
          <ac:spMkLst>
            <pc:docMk/>
            <pc:sldMk cId="1720796019" sldId="256"/>
            <ac:spMk id="8" creationId="{3AD630B4-4CCC-7B1D-1803-DAED942D7E50}"/>
          </ac:spMkLst>
        </pc:spChg>
        <pc:spChg chg="add">
          <ac:chgData name="Heather Campbell" userId="c8f8bee8-45b0-4d3b-b7a7-f115d2630def" providerId="ADAL" clId="{44ADD174-6FF4-42E1-B712-AFEBC1A71AE2}" dt="2024-07-07T15:26:41.208" v="866" actId="26606"/>
          <ac:spMkLst>
            <pc:docMk/>
            <pc:sldMk cId="1720796019" sldId="256"/>
            <ac:spMk id="9" creationId="{D0522C2C-7B5C-48A7-A969-03941E5D2E76}"/>
          </ac:spMkLst>
        </pc:spChg>
        <pc:spChg chg="add">
          <ac:chgData name="Heather Campbell" userId="c8f8bee8-45b0-4d3b-b7a7-f115d2630def" providerId="ADAL" clId="{44ADD174-6FF4-42E1-B712-AFEBC1A71AE2}" dt="2024-07-07T15:26:41.208" v="866" actId="26606"/>
          <ac:spMkLst>
            <pc:docMk/>
            <pc:sldMk cId="1720796019" sldId="256"/>
            <ac:spMk id="11" creationId="{9C682A1A-5B2D-4111-BBD6-620165633E5B}"/>
          </ac:spMkLst>
        </pc:spChg>
        <pc:spChg chg="add">
          <ac:chgData name="Heather Campbell" userId="c8f8bee8-45b0-4d3b-b7a7-f115d2630def" providerId="ADAL" clId="{44ADD174-6FF4-42E1-B712-AFEBC1A71AE2}" dt="2024-07-07T15:26:41.208" v="866" actId="26606"/>
          <ac:spMkLst>
            <pc:docMk/>
            <pc:sldMk cId="1720796019" sldId="256"/>
            <ac:spMk id="13" creationId="{D6EE29F2-D77F-4BD0-A20B-334D316A1C9D}"/>
          </ac:spMkLst>
        </pc:spChg>
        <pc:spChg chg="add">
          <ac:chgData name="Heather Campbell" userId="c8f8bee8-45b0-4d3b-b7a7-f115d2630def" providerId="ADAL" clId="{44ADD174-6FF4-42E1-B712-AFEBC1A71AE2}" dt="2024-07-07T15:26:41.208" v="866" actId="26606"/>
          <ac:spMkLst>
            <pc:docMk/>
            <pc:sldMk cId="1720796019" sldId="256"/>
            <ac:spMk id="15" creationId="{22D09ED2-868F-42C6-866E-F92E0CEF314F}"/>
          </ac:spMkLst>
        </pc:spChg>
        <pc:picChg chg="add del">
          <ac:chgData name="Heather Campbell" userId="c8f8bee8-45b0-4d3b-b7a7-f115d2630def" providerId="ADAL" clId="{44ADD174-6FF4-42E1-B712-AFEBC1A71AE2}" dt="2024-07-07T15:26:41.192" v="865" actId="26606"/>
          <ac:picMkLst>
            <pc:docMk/>
            <pc:sldMk cId="1720796019" sldId="256"/>
            <ac:picMk id="4" creationId="{E396751C-2EC5-3983-2FC1-CDF22F0799F3}"/>
          </ac:picMkLst>
        </pc:picChg>
        <pc:cxnChg chg="add del">
          <ac:chgData name="Heather Campbell" userId="c8f8bee8-45b0-4d3b-b7a7-f115d2630def" providerId="ADAL" clId="{44ADD174-6FF4-42E1-B712-AFEBC1A71AE2}" dt="2024-07-07T15:26:41.192" v="865" actId="26606"/>
          <ac:cxnSpMkLst>
            <pc:docMk/>
            <pc:sldMk cId="1720796019" sldId="256"/>
            <ac:cxnSpMk id="10" creationId="{49264613-F0F7-08CE-0ADF-98407A64DAE6}"/>
          </ac:cxnSpMkLst>
        </pc:cxnChg>
      </pc:sldChg>
      <pc:sldChg chg="addSp modSp mod">
        <pc:chgData name="Heather Campbell" userId="c8f8bee8-45b0-4d3b-b7a7-f115d2630def" providerId="ADAL" clId="{44ADD174-6FF4-42E1-B712-AFEBC1A71AE2}" dt="2024-07-07T16:05:58.654" v="1120" actId="27636"/>
        <pc:sldMkLst>
          <pc:docMk/>
          <pc:sldMk cId="1377156189" sldId="257"/>
        </pc:sldMkLst>
        <pc:spChg chg="mod">
          <ac:chgData name="Heather Campbell" userId="c8f8bee8-45b0-4d3b-b7a7-f115d2630def" providerId="ADAL" clId="{44ADD174-6FF4-42E1-B712-AFEBC1A71AE2}" dt="2024-07-07T16:05:58.654" v="1120" actId="27636"/>
          <ac:spMkLst>
            <pc:docMk/>
            <pc:sldMk cId="1377156189" sldId="257"/>
            <ac:spMk id="3" creationId="{00000000-0000-0000-0000-000000000000}"/>
          </ac:spMkLst>
        </pc:spChg>
        <pc:picChg chg="add mod">
          <ac:chgData name="Heather Campbell" userId="c8f8bee8-45b0-4d3b-b7a7-f115d2630def" providerId="ADAL" clId="{44ADD174-6FF4-42E1-B712-AFEBC1A71AE2}" dt="2024-07-07T16:05:49.388" v="1116" actId="14100"/>
          <ac:picMkLst>
            <pc:docMk/>
            <pc:sldMk cId="1377156189" sldId="257"/>
            <ac:picMk id="4" creationId="{0C0929B5-3D5E-5557-7B87-4D99E6A0DB38}"/>
          </ac:picMkLst>
        </pc:picChg>
        <pc:picChg chg="add mod">
          <ac:chgData name="Heather Campbell" userId="c8f8bee8-45b0-4d3b-b7a7-f115d2630def" providerId="ADAL" clId="{44ADD174-6FF4-42E1-B712-AFEBC1A71AE2}" dt="2024-07-07T16:05:25.922" v="1110" actId="1076"/>
          <ac:picMkLst>
            <pc:docMk/>
            <pc:sldMk cId="1377156189" sldId="257"/>
            <ac:picMk id="1026" creationId="{9B8D36BE-EB4A-3E1A-062E-B3E64F9FA454}"/>
          </ac:picMkLst>
        </pc:picChg>
      </pc:sldChg>
      <pc:sldChg chg="addSp delSp modSp mod setBg">
        <pc:chgData name="Heather Campbell" userId="c8f8bee8-45b0-4d3b-b7a7-f115d2630def" providerId="ADAL" clId="{44ADD174-6FF4-42E1-B712-AFEBC1A71AE2}" dt="2024-07-07T14:48:25.534" v="158" actId="404"/>
        <pc:sldMkLst>
          <pc:docMk/>
          <pc:sldMk cId="1816355821" sldId="259"/>
        </pc:sldMkLst>
        <pc:spChg chg="mod">
          <ac:chgData name="Heather Campbell" userId="c8f8bee8-45b0-4d3b-b7a7-f115d2630def" providerId="ADAL" clId="{44ADD174-6FF4-42E1-B712-AFEBC1A71AE2}" dt="2024-07-07T14:48:13.977" v="157" actId="1076"/>
          <ac:spMkLst>
            <pc:docMk/>
            <pc:sldMk cId="1816355821" sldId="259"/>
            <ac:spMk id="2" creationId="{00000000-0000-0000-0000-000000000000}"/>
          </ac:spMkLst>
        </pc:spChg>
        <pc:spChg chg="add mod">
          <ac:chgData name="Heather Campbell" userId="c8f8bee8-45b0-4d3b-b7a7-f115d2630def" providerId="ADAL" clId="{44ADD174-6FF4-42E1-B712-AFEBC1A71AE2}" dt="2024-07-07T14:47:16.634" v="146" actId="1076"/>
          <ac:spMkLst>
            <pc:docMk/>
            <pc:sldMk cId="1816355821" sldId="259"/>
            <ac:spMk id="3" creationId="{E8DA2CCE-D247-C737-DD5F-8DDBB3AE4801}"/>
          </ac:spMkLst>
        </pc:spChg>
        <pc:spChg chg="mod">
          <ac:chgData name="Heather Campbell" userId="c8f8bee8-45b0-4d3b-b7a7-f115d2630def" providerId="ADAL" clId="{44ADD174-6FF4-42E1-B712-AFEBC1A71AE2}" dt="2024-07-07T14:48:25.534" v="158" actId="404"/>
          <ac:spMkLst>
            <pc:docMk/>
            <pc:sldMk cId="1816355821" sldId="259"/>
            <ac:spMk id="4" creationId="{00000000-0000-0000-0000-000000000000}"/>
          </ac:spMkLst>
        </pc:spChg>
        <pc:spChg chg="del mod">
          <ac:chgData name="Heather Campbell" userId="c8f8bee8-45b0-4d3b-b7a7-f115d2630def" providerId="ADAL" clId="{44ADD174-6FF4-42E1-B712-AFEBC1A71AE2}" dt="2024-07-07T14:39:09.647" v="40" actId="478"/>
          <ac:spMkLst>
            <pc:docMk/>
            <pc:sldMk cId="1816355821" sldId="259"/>
            <ac:spMk id="5" creationId="{00000000-0000-0000-0000-000000000000}"/>
          </ac:spMkLst>
        </pc:spChg>
        <pc:spChg chg="del mod">
          <ac:chgData name="Heather Campbell" userId="c8f8bee8-45b0-4d3b-b7a7-f115d2630def" providerId="ADAL" clId="{44ADD174-6FF4-42E1-B712-AFEBC1A71AE2}" dt="2024-07-07T14:39:05.087" v="37" actId="478"/>
          <ac:spMkLst>
            <pc:docMk/>
            <pc:sldMk cId="1816355821" sldId="259"/>
            <ac:spMk id="6" creationId="{00000000-0000-0000-0000-000000000000}"/>
          </ac:spMkLst>
        </pc:spChg>
        <pc:spChg chg="del mod">
          <ac:chgData name="Heather Campbell" userId="c8f8bee8-45b0-4d3b-b7a7-f115d2630def" providerId="ADAL" clId="{44ADD174-6FF4-42E1-B712-AFEBC1A71AE2}" dt="2024-07-07T14:39:08.263" v="39" actId="478"/>
          <ac:spMkLst>
            <pc:docMk/>
            <pc:sldMk cId="1816355821" sldId="259"/>
            <ac:spMk id="7" creationId="{00000000-0000-0000-0000-000000000000}"/>
          </ac:spMkLst>
        </pc:spChg>
        <pc:spChg chg="del mod">
          <ac:chgData name="Heather Campbell" userId="c8f8bee8-45b0-4d3b-b7a7-f115d2630def" providerId="ADAL" clId="{44ADD174-6FF4-42E1-B712-AFEBC1A71AE2}" dt="2024-07-07T14:39:06.674" v="38" actId="478"/>
          <ac:spMkLst>
            <pc:docMk/>
            <pc:sldMk cId="1816355821" sldId="259"/>
            <ac:spMk id="8" creationId="{00000000-0000-0000-0000-000000000000}"/>
          </ac:spMkLst>
        </pc:spChg>
        <pc:spChg chg="del mod">
          <ac:chgData name="Heather Campbell" userId="c8f8bee8-45b0-4d3b-b7a7-f115d2630def" providerId="ADAL" clId="{44ADD174-6FF4-42E1-B712-AFEBC1A71AE2}" dt="2024-07-07T14:39:11.440" v="41" actId="478"/>
          <ac:spMkLst>
            <pc:docMk/>
            <pc:sldMk cId="1816355821" sldId="259"/>
            <ac:spMk id="9" creationId="{00000000-0000-0000-0000-000000000000}"/>
          </ac:spMkLst>
        </pc:spChg>
        <pc:spChg chg="del mod">
          <ac:chgData name="Heather Campbell" userId="c8f8bee8-45b0-4d3b-b7a7-f115d2630def" providerId="ADAL" clId="{44ADD174-6FF4-42E1-B712-AFEBC1A71AE2}" dt="2024-07-07T14:39:17.708" v="45" actId="478"/>
          <ac:spMkLst>
            <pc:docMk/>
            <pc:sldMk cId="1816355821" sldId="259"/>
            <ac:spMk id="10" creationId="{00000000-0000-0000-0000-000000000000}"/>
          </ac:spMkLst>
        </pc:spChg>
        <pc:spChg chg="add mod">
          <ac:chgData name="Heather Campbell" userId="c8f8bee8-45b0-4d3b-b7a7-f115d2630def" providerId="ADAL" clId="{44ADD174-6FF4-42E1-B712-AFEBC1A71AE2}" dt="2024-07-07T14:47:08.981" v="145" actId="26606"/>
          <ac:spMkLst>
            <pc:docMk/>
            <pc:sldMk cId="1816355821" sldId="259"/>
            <ac:spMk id="11" creationId="{B7B38496-72BD-BDF3-67D2-E879E5B4EC52}"/>
          </ac:spMkLst>
        </pc:spChg>
        <pc:spChg chg="add mod">
          <ac:chgData name="Heather Campbell" userId="c8f8bee8-45b0-4d3b-b7a7-f115d2630def" providerId="ADAL" clId="{44ADD174-6FF4-42E1-B712-AFEBC1A71AE2}" dt="2024-07-07T14:47:08.981" v="145" actId="26606"/>
          <ac:spMkLst>
            <pc:docMk/>
            <pc:sldMk cId="1816355821" sldId="259"/>
            <ac:spMk id="12" creationId="{CFE61BEB-E672-FE96-D6E1-FE45D2566731}"/>
          </ac:spMkLst>
        </pc:spChg>
        <pc:spChg chg="add mod">
          <ac:chgData name="Heather Campbell" userId="c8f8bee8-45b0-4d3b-b7a7-f115d2630def" providerId="ADAL" clId="{44ADD174-6FF4-42E1-B712-AFEBC1A71AE2}" dt="2024-07-07T14:47:18.376" v="147" actId="1076"/>
          <ac:spMkLst>
            <pc:docMk/>
            <pc:sldMk cId="1816355821" sldId="259"/>
            <ac:spMk id="13" creationId="{270CAC56-4367-1ABD-3F7E-5D41A446BA88}"/>
          </ac:spMkLst>
        </pc:spChg>
        <pc:spChg chg="add mod">
          <ac:chgData name="Heather Campbell" userId="c8f8bee8-45b0-4d3b-b7a7-f115d2630def" providerId="ADAL" clId="{44ADD174-6FF4-42E1-B712-AFEBC1A71AE2}" dt="2024-07-07T14:47:08.981" v="145" actId="26606"/>
          <ac:spMkLst>
            <pc:docMk/>
            <pc:sldMk cId="1816355821" sldId="259"/>
            <ac:spMk id="14" creationId="{0D17F053-5D14-37E5-1392-B84E996596A0}"/>
          </ac:spMkLst>
        </pc:spChg>
        <pc:spChg chg="add del">
          <ac:chgData name="Heather Campbell" userId="c8f8bee8-45b0-4d3b-b7a7-f115d2630def" providerId="ADAL" clId="{44ADD174-6FF4-42E1-B712-AFEBC1A71AE2}" dt="2024-07-07T14:47:08.965" v="144" actId="26606"/>
          <ac:spMkLst>
            <pc:docMk/>
            <pc:sldMk cId="1816355821" sldId="259"/>
            <ac:spMk id="19" creationId="{CB6E2F43-29E9-49D9-91FC-E5FEFAAA70DE}"/>
          </ac:spMkLst>
        </pc:spChg>
        <pc:spChg chg="add del">
          <ac:chgData name="Heather Campbell" userId="c8f8bee8-45b0-4d3b-b7a7-f115d2630def" providerId="ADAL" clId="{44ADD174-6FF4-42E1-B712-AFEBC1A71AE2}" dt="2024-07-07T14:47:08.965" v="144" actId="26606"/>
          <ac:spMkLst>
            <pc:docMk/>
            <pc:sldMk cId="1816355821" sldId="259"/>
            <ac:spMk id="21" creationId="{3BA62E19-CD42-4C09-B825-844B4943D49D}"/>
          </ac:spMkLst>
        </pc:spChg>
        <pc:spChg chg="add del">
          <ac:chgData name="Heather Campbell" userId="c8f8bee8-45b0-4d3b-b7a7-f115d2630def" providerId="ADAL" clId="{44ADD174-6FF4-42E1-B712-AFEBC1A71AE2}" dt="2024-07-07T14:47:08.965" v="144" actId="26606"/>
          <ac:spMkLst>
            <pc:docMk/>
            <pc:sldMk cId="1816355821" sldId="259"/>
            <ac:spMk id="23" creationId="{8E63CC27-1C86-4653-8866-79C24C5C51FB}"/>
          </ac:spMkLst>
        </pc:spChg>
        <pc:spChg chg="add">
          <ac:chgData name="Heather Campbell" userId="c8f8bee8-45b0-4d3b-b7a7-f115d2630def" providerId="ADAL" clId="{44ADD174-6FF4-42E1-B712-AFEBC1A71AE2}" dt="2024-07-07T14:47:08.981" v="145" actId="26606"/>
          <ac:spMkLst>
            <pc:docMk/>
            <pc:sldMk cId="1816355821" sldId="259"/>
            <ac:spMk id="25" creationId="{32AEEBC8-9D30-42EF-95F2-386C2653FBF0}"/>
          </ac:spMkLst>
        </pc:spChg>
        <pc:spChg chg="add">
          <ac:chgData name="Heather Campbell" userId="c8f8bee8-45b0-4d3b-b7a7-f115d2630def" providerId="ADAL" clId="{44ADD174-6FF4-42E1-B712-AFEBC1A71AE2}" dt="2024-07-07T14:47:08.981" v="145" actId="26606"/>
          <ac:spMkLst>
            <pc:docMk/>
            <pc:sldMk cId="1816355821" sldId="259"/>
            <ac:spMk id="26" creationId="{2E92FA66-67D7-4CB4-94D3-E643A9AD4757}"/>
          </ac:spMkLst>
        </pc:spChg>
      </pc:sldChg>
      <pc:sldChg chg="addSp modSp mod setBg">
        <pc:chgData name="Heather Campbell" userId="c8f8bee8-45b0-4d3b-b7a7-f115d2630def" providerId="ADAL" clId="{44ADD174-6FF4-42E1-B712-AFEBC1A71AE2}" dt="2024-07-07T14:49:02.951" v="167" actId="403"/>
        <pc:sldMkLst>
          <pc:docMk/>
          <pc:sldMk cId="3436190163" sldId="260"/>
        </pc:sldMkLst>
        <pc:spChg chg="mod">
          <ac:chgData name="Heather Campbell" userId="c8f8bee8-45b0-4d3b-b7a7-f115d2630def" providerId="ADAL" clId="{44ADD174-6FF4-42E1-B712-AFEBC1A71AE2}" dt="2024-07-07T14:49:02.951" v="167" actId="403"/>
          <ac:spMkLst>
            <pc:docMk/>
            <pc:sldMk cId="3436190163" sldId="260"/>
            <ac:spMk id="2" creationId="{00000000-0000-0000-0000-000000000000}"/>
          </ac:spMkLst>
        </pc:spChg>
        <pc:spChg chg="mod">
          <ac:chgData name="Heather Campbell" userId="c8f8bee8-45b0-4d3b-b7a7-f115d2630def" providerId="ADAL" clId="{44ADD174-6FF4-42E1-B712-AFEBC1A71AE2}" dt="2024-07-07T14:48:41.019" v="159" actId="26606"/>
          <ac:spMkLst>
            <pc:docMk/>
            <pc:sldMk cId="3436190163" sldId="260"/>
            <ac:spMk id="5" creationId="{00000000-0000-0000-0000-000000000000}"/>
          </ac:spMkLst>
        </pc:spChg>
        <pc:spChg chg="mod">
          <ac:chgData name="Heather Campbell" userId="c8f8bee8-45b0-4d3b-b7a7-f115d2630def" providerId="ADAL" clId="{44ADD174-6FF4-42E1-B712-AFEBC1A71AE2}" dt="2024-07-07T14:48:41.019" v="159" actId="26606"/>
          <ac:spMkLst>
            <pc:docMk/>
            <pc:sldMk cId="3436190163" sldId="260"/>
            <ac:spMk id="6" creationId="{00000000-0000-0000-0000-000000000000}"/>
          </ac:spMkLst>
        </pc:spChg>
        <pc:spChg chg="mod">
          <ac:chgData name="Heather Campbell" userId="c8f8bee8-45b0-4d3b-b7a7-f115d2630def" providerId="ADAL" clId="{44ADD174-6FF4-42E1-B712-AFEBC1A71AE2}" dt="2024-07-07T14:48:41.019" v="159" actId="26606"/>
          <ac:spMkLst>
            <pc:docMk/>
            <pc:sldMk cId="3436190163" sldId="260"/>
            <ac:spMk id="7" creationId="{00000000-0000-0000-0000-000000000000}"/>
          </ac:spMkLst>
        </pc:spChg>
        <pc:spChg chg="mod">
          <ac:chgData name="Heather Campbell" userId="c8f8bee8-45b0-4d3b-b7a7-f115d2630def" providerId="ADAL" clId="{44ADD174-6FF4-42E1-B712-AFEBC1A71AE2}" dt="2024-07-07T14:48:41.019" v="159" actId="26606"/>
          <ac:spMkLst>
            <pc:docMk/>
            <pc:sldMk cId="3436190163" sldId="260"/>
            <ac:spMk id="8" creationId="{00000000-0000-0000-0000-000000000000}"/>
          </ac:spMkLst>
        </pc:spChg>
        <pc:spChg chg="mod">
          <ac:chgData name="Heather Campbell" userId="c8f8bee8-45b0-4d3b-b7a7-f115d2630def" providerId="ADAL" clId="{44ADD174-6FF4-42E1-B712-AFEBC1A71AE2}" dt="2024-07-07T14:48:41.019" v="159" actId="26606"/>
          <ac:spMkLst>
            <pc:docMk/>
            <pc:sldMk cId="3436190163" sldId="260"/>
            <ac:spMk id="9" creationId="{00000000-0000-0000-0000-000000000000}"/>
          </ac:spMkLst>
        </pc:spChg>
        <pc:spChg chg="mod">
          <ac:chgData name="Heather Campbell" userId="c8f8bee8-45b0-4d3b-b7a7-f115d2630def" providerId="ADAL" clId="{44ADD174-6FF4-42E1-B712-AFEBC1A71AE2}" dt="2024-07-07T14:48:41.019" v="159" actId="26606"/>
          <ac:spMkLst>
            <pc:docMk/>
            <pc:sldMk cId="3436190163" sldId="260"/>
            <ac:spMk id="10" creationId="{00000000-0000-0000-0000-000000000000}"/>
          </ac:spMkLst>
        </pc:spChg>
        <pc:spChg chg="mod">
          <ac:chgData name="Heather Campbell" userId="c8f8bee8-45b0-4d3b-b7a7-f115d2630def" providerId="ADAL" clId="{44ADD174-6FF4-42E1-B712-AFEBC1A71AE2}" dt="2024-07-07T14:48:53.004" v="161" actId="1076"/>
          <ac:spMkLst>
            <pc:docMk/>
            <pc:sldMk cId="3436190163" sldId="260"/>
            <ac:spMk id="11" creationId="{00000000-0000-0000-0000-000000000000}"/>
          </ac:spMkLst>
        </pc:spChg>
        <pc:spChg chg="mod">
          <ac:chgData name="Heather Campbell" userId="c8f8bee8-45b0-4d3b-b7a7-f115d2630def" providerId="ADAL" clId="{44ADD174-6FF4-42E1-B712-AFEBC1A71AE2}" dt="2024-07-07T14:48:45.628" v="160" actId="1076"/>
          <ac:spMkLst>
            <pc:docMk/>
            <pc:sldMk cId="3436190163" sldId="260"/>
            <ac:spMk id="12" creationId="{00000000-0000-0000-0000-000000000000}"/>
          </ac:spMkLst>
        </pc:spChg>
        <pc:spChg chg="mod">
          <ac:chgData name="Heather Campbell" userId="c8f8bee8-45b0-4d3b-b7a7-f115d2630def" providerId="ADAL" clId="{44ADD174-6FF4-42E1-B712-AFEBC1A71AE2}" dt="2024-07-07T14:48:41.019" v="159" actId="26606"/>
          <ac:spMkLst>
            <pc:docMk/>
            <pc:sldMk cId="3436190163" sldId="260"/>
            <ac:spMk id="13" creationId="{00000000-0000-0000-0000-000000000000}"/>
          </ac:spMkLst>
        </pc:spChg>
        <pc:spChg chg="mod">
          <ac:chgData name="Heather Campbell" userId="c8f8bee8-45b0-4d3b-b7a7-f115d2630def" providerId="ADAL" clId="{44ADD174-6FF4-42E1-B712-AFEBC1A71AE2}" dt="2024-07-07T14:48:41.019" v="159" actId="26606"/>
          <ac:spMkLst>
            <pc:docMk/>
            <pc:sldMk cId="3436190163" sldId="260"/>
            <ac:spMk id="14" creationId="{00000000-0000-0000-0000-000000000000}"/>
          </ac:spMkLst>
        </pc:spChg>
        <pc:spChg chg="mod">
          <ac:chgData name="Heather Campbell" userId="c8f8bee8-45b0-4d3b-b7a7-f115d2630def" providerId="ADAL" clId="{44ADD174-6FF4-42E1-B712-AFEBC1A71AE2}" dt="2024-07-07T14:48:41.019" v="159" actId="26606"/>
          <ac:spMkLst>
            <pc:docMk/>
            <pc:sldMk cId="3436190163" sldId="260"/>
            <ac:spMk id="15" creationId="{00000000-0000-0000-0000-000000000000}"/>
          </ac:spMkLst>
        </pc:spChg>
        <pc:spChg chg="mod">
          <ac:chgData name="Heather Campbell" userId="c8f8bee8-45b0-4d3b-b7a7-f115d2630def" providerId="ADAL" clId="{44ADD174-6FF4-42E1-B712-AFEBC1A71AE2}" dt="2024-07-07T14:48:41.019" v="159" actId="26606"/>
          <ac:spMkLst>
            <pc:docMk/>
            <pc:sldMk cId="3436190163" sldId="260"/>
            <ac:spMk id="16" creationId="{00000000-0000-0000-0000-000000000000}"/>
          </ac:spMkLst>
        </pc:spChg>
        <pc:spChg chg="mod">
          <ac:chgData name="Heather Campbell" userId="c8f8bee8-45b0-4d3b-b7a7-f115d2630def" providerId="ADAL" clId="{44ADD174-6FF4-42E1-B712-AFEBC1A71AE2}" dt="2024-07-07T14:48:41.019" v="159" actId="26606"/>
          <ac:spMkLst>
            <pc:docMk/>
            <pc:sldMk cId="3436190163" sldId="260"/>
            <ac:spMk id="17" creationId="{00000000-0000-0000-0000-000000000000}"/>
          </ac:spMkLst>
        </pc:spChg>
        <pc:spChg chg="mod">
          <ac:chgData name="Heather Campbell" userId="c8f8bee8-45b0-4d3b-b7a7-f115d2630def" providerId="ADAL" clId="{44ADD174-6FF4-42E1-B712-AFEBC1A71AE2}" dt="2024-07-07T14:48:41.019" v="159" actId="26606"/>
          <ac:spMkLst>
            <pc:docMk/>
            <pc:sldMk cId="3436190163" sldId="260"/>
            <ac:spMk id="18" creationId="{00000000-0000-0000-0000-000000000000}"/>
          </ac:spMkLst>
        </pc:spChg>
        <pc:spChg chg="add">
          <ac:chgData name="Heather Campbell" userId="c8f8bee8-45b0-4d3b-b7a7-f115d2630def" providerId="ADAL" clId="{44ADD174-6FF4-42E1-B712-AFEBC1A71AE2}" dt="2024-07-07T14:48:41.019" v="159" actId="26606"/>
          <ac:spMkLst>
            <pc:docMk/>
            <pc:sldMk cId="3436190163" sldId="260"/>
            <ac:spMk id="23" creationId="{AE2B703B-46F9-481A-A605-82E2A828C4FA}"/>
          </ac:spMkLst>
        </pc:spChg>
        <pc:spChg chg="add">
          <ac:chgData name="Heather Campbell" userId="c8f8bee8-45b0-4d3b-b7a7-f115d2630def" providerId="ADAL" clId="{44ADD174-6FF4-42E1-B712-AFEBC1A71AE2}" dt="2024-07-07T14:48:41.019" v="159" actId="26606"/>
          <ac:spMkLst>
            <pc:docMk/>
            <pc:sldMk cId="3436190163" sldId="260"/>
            <ac:spMk id="25" creationId="{F13BE4D7-0C3D-4906-B230-A1C5B4665CCF}"/>
          </ac:spMkLst>
        </pc:spChg>
      </pc:sldChg>
      <pc:sldChg chg="addSp delSp modSp mod setBg">
        <pc:chgData name="Heather Campbell" userId="c8f8bee8-45b0-4d3b-b7a7-f115d2630def" providerId="ADAL" clId="{44ADD174-6FF4-42E1-B712-AFEBC1A71AE2}" dt="2024-07-07T14:49:33.252" v="170" actId="26606"/>
        <pc:sldMkLst>
          <pc:docMk/>
          <pc:sldMk cId="614181991" sldId="261"/>
        </pc:sldMkLst>
        <pc:spChg chg="add del">
          <ac:chgData name="Heather Campbell" userId="c8f8bee8-45b0-4d3b-b7a7-f115d2630def" providerId="ADAL" clId="{44ADD174-6FF4-42E1-B712-AFEBC1A71AE2}" dt="2024-07-07T14:49:33.252" v="170" actId="26606"/>
          <ac:spMkLst>
            <pc:docMk/>
            <pc:sldMk cId="614181991" sldId="261"/>
            <ac:spMk id="2" creationId="{00000000-0000-0000-0000-000000000000}"/>
          </ac:spMkLst>
        </pc:spChg>
        <pc:spChg chg="add del">
          <ac:chgData name="Heather Campbell" userId="c8f8bee8-45b0-4d3b-b7a7-f115d2630def" providerId="ADAL" clId="{44ADD174-6FF4-42E1-B712-AFEBC1A71AE2}" dt="2024-07-07T14:49:33.252" v="170" actId="26606"/>
          <ac:spMkLst>
            <pc:docMk/>
            <pc:sldMk cId="614181991" sldId="261"/>
            <ac:spMk id="3" creationId="{00000000-0000-0000-0000-000000000000}"/>
          </ac:spMkLst>
        </pc:spChg>
        <pc:spChg chg="add del">
          <ac:chgData name="Heather Campbell" userId="c8f8bee8-45b0-4d3b-b7a7-f115d2630def" providerId="ADAL" clId="{44ADD174-6FF4-42E1-B712-AFEBC1A71AE2}" dt="2024-07-07T14:49:33.252" v="170" actId="26606"/>
          <ac:spMkLst>
            <pc:docMk/>
            <pc:sldMk cId="614181991" sldId="261"/>
            <ac:spMk id="2055" creationId="{AB8C311F-7253-4AED-9701-7FC0708C41C7}"/>
          </ac:spMkLst>
        </pc:spChg>
        <pc:spChg chg="add del">
          <ac:chgData name="Heather Campbell" userId="c8f8bee8-45b0-4d3b-b7a7-f115d2630def" providerId="ADAL" clId="{44ADD174-6FF4-42E1-B712-AFEBC1A71AE2}" dt="2024-07-07T14:49:33.252" v="170" actId="26606"/>
          <ac:spMkLst>
            <pc:docMk/>
            <pc:sldMk cId="614181991" sldId="261"/>
            <ac:spMk id="2057" creationId="{E2384209-CB15-4CDF-9D31-C44FD9A3F20D}"/>
          </ac:spMkLst>
        </pc:spChg>
        <pc:spChg chg="add del">
          <ac:chgData name="Heather Campbell" userId="c8f8bee8-45b0-4d3b-b7a7-f115d2630def" providerId="ADAL" clId="{44ADD174-6FF4-42E1-B712-AFEBC1A71AE2}" dt="2024-07-07T14:49:33.252" v="170" actId="26606"/>
          <ac:spMkLst>
            <pc:docMk/>
            <pc:sldMk cId="614181991" sldId="261"/>
            <ac:spMk id="2059" creationId="{2633B3B5-CC90-43F0-8714-D31D1F3F0209}"/>
          </ac:spMkLst>
        </pc:spChg>
        <pc:spChg chg="add del">
          <ac:chgData name="Heather Campbell" userId="c8f8bee8-45b0-4d3b-b7a7-f115d2630def" providerId="ADAL" clId="{44ADD174-6FF4-42E1-B712-AFEBC1A71AE2}" dt="2024-07-07T14:49:33.252" v="170" actId="26606"/>
          <ac:spMkLst>
            <pc:docMk/>
            <pc:sldMk cId="614181991" sldId="261"/>
            <ac:spMk id="2061" creationId="{A8D57A06-A426-446D-B02C-A2DC6B62E45E}"/>
          </ac:spMkLst>
        </pc:spChg>
        <pc:picChg chg="add del">
          <ac:chgData name="Heather Campbell" userId="c8f8bee8-45b0-4d3b-b7a7-f115d2630def" providerId="ADAL" clId="{44ADD174-6FF4-42E1-B712-AFEBC1A71AE2}" dt="2024-07-07T14:49:33.252" v="170" actId="26606"/>
          <ac:picMkLst>
            <pc:docMk/>
            <pc:sldMk cId="614181991" sldId="261"/>
            <ac:picMk id="2050" creationId="{00000000-0000-0000-0000-000000000000}"/>
          </ac:picMkLst>
        </pc:picChg>
      </pc:sldChg>
      <pc:sldChg chg="addSp modSp mod setBg">
        <pc:chgData name="Heather Campbell" userId="c8f8bee8-45b0-4d3b-b7a7-f115d2630def" providerId="ADAL" clId="{44ADD174-6FF4-42E1-B712-AFEBC1A71AE2}" dt="2024-07-07T15:11:42.661" v="791" actId="27614"/>
        <pc:sldMkLst>
          <pc:docMk/>
          <pc:sldMk cId="3568253657" sldId="262"/>
        </pc:sldMkLst>
        <pc:spChg chg="add">
          <ac:chgData name="Heather Campbell" userId="c8f8bee8-45b0-4d3b-b7a7-f115d2630def" providerId="ADAL" clId="{44ADD174-6FF4-42E1-B712-AFEBC1A71AE2}" dt="2024-07-07T15:11:38.860" v="790" actId="26606"/>
          <ac:spMkLst>
            <pc:docMk/>
            <pc:sldMk cId="3568253657" sldId="262"/>
            <ac:spMk id="10" creationId="{22F15A2D-2324-487D-A02A-BF46C5C580EB}"/>
          </ac:spMkLst>
        </pc:spChg>
        <pc:spChg chg="add">
          <ac:chgData name="Heather Campbell" userId="c8f8bee8-45b0-4d3b-b7a7-f115d2630def" providerId="ADAL" clId="{44ADD174-6FF4-42E1-B712-AFEBC1A71AE2}" dt="2024-07-07T15:11:38.860" v="790" actId="26606"/>
          <ac:spMkLst>
            <pc:docMk/>
            <pc:sldMk cId="3568253657" sldId="262"/>
            <ac:spMk id="12" creationId="{2AEAFA59-923A-4F54-8B49-44C970BCC323}"/>
          </ac:spMkLst>
        </pc:spChg>
        <pc:spChg chg="add">
          <ac:chgData name="Heather Campbell" userId="c8f8bee8-45b0-4d3b-b7a7-f115d2630def" providerId="ADAL" clId="{44ADD174-6FF4-42E1-B712-AFEBC1A71AE2}" dt="2024-07-07T15:11:38.860" v="790" actId="26606"/>
          <ac:spMkLst>
            <pc:docMk/>
            <pc:sldMk cId="3568253657" sldId="262"/>
            <ac:spMk id="14" creationId="{C37E9D4B-7BFA-4D10-B666-547BAC499469}"/>
          </ac:spMkLst>
        </pc:spChg>
        <pc:picChg chg="mod ord">
          <ac:chgData name="Heather Campbell" userId="c8f8bee8-45b0-4d3b-b7a7-f115d2630def" providerId="ADAL" clId="{44ADD174-6FF4-42E1-B712-AFEBC1A71AE2}" dt="2024-07-07T15:11:42.661" v="791" actId="27614"/>
          <ac:picMkLst>
            <pc:docMk/>
            <pc:sldMk cId="3568253657" sldId="262"/>
            <ac:picMk id="4" creationId="{00000000-0000-0000-0000-000000000000}"/>
          </ac:picMkLst>
        </pc:picChg>
        <pc:picChg chg="mod">
          <ac:chgData name="Heather Campbell" userId="c8f8bee8-45b0-4d3b-b7a7-f115d2630def" providerId="ADAL" clId="{44ADD174-6FF4-42E1-B712-AFEBC1A71AE2}" dt="2024-07-07T15:11:38.860" v="790" actId="26606"/>
          <ac:picMkLst>
            <pc:docMk/>
            <pc:sldMk cId="3568253657" sldId="262"/>
            <ac:picMk id="5" creationId="{00000000-0000-0000-0000-000000000000}"/>
          </ac:picMkLst>
        </pc:picChg>
      </pc:sldChg>
      <pc:sldChg chg="addSp delSp modSp mod setBg">
        <pc:chgData name="Heather Campbell" userId="c8f8bee8-45b0-4d3b-b7a7-f115d2630def" providerId="ADAL" clId="{44ADD174-6FF4-42E1-B712-AFEBC1A71AE2}" dt="2024-07-07T14:50:36.174" v="175" actId="26606"/>
        <pc:sldMkLst>
          <pc:docMk/>
          <pc:sldMk cId="2955484860" sldId="263"/>
        </pc:sldMkLst>
        <pc:spChg chg="mod">
          <ac:chgData name="Heather Campbell" userId="c8f8bee8-45b0-4d3b-b7a7-f115d2630def" providerId="ADAL" clId="{44ADD174-6FF4-42E1-B712-AFEBC1A71AE2}" dt="2024-07-07T14:50:27.228" v="173" actId="26606"/>
          <ac:spMkLst>
            <pc:docMk/>
            <pc:sldMk cId="2955484860" sldId="263"/>
            <ac:spMk id="2" creationId="{00000000-0000-0000-0000-000000000000}"/>
          </ac:spMkLst>
        </pc:spChg>
        <pc:spChg chg="add del">
          <ac:chgData name="Heather Campbell" userId="c8f8bee8-45b0-4d3b-b7a7-f115d2630def" providerId="ADAL" clId="{44ADD174-6FF4-42E1-B712-AFEBC1A71AE2}" dt="2024-07-07T14:50:27.228" v="173" actId="26606"/>
          <ac:spMkLst>
            <pc:docMk/>
            <pc:sldMk cId="2955484860" sldId="263"/>
            <ac:spMk id="24" creationId="{BCED4D40-4B67-4331-AC48-79B82B4A47D8}"/>
          </ac:spMkLst>
        </pc:spChg>
        <pc:spChg chg="add del">
          <ac:chgData name="Heather Campbell" userId="c8f8bee8-45b0-4d3b-b7a7-f115d2630def" providerId="ADAL" clId="{44ADD174-6FF4-42E1-B712-AFEBC1A71AE2}" dt="2024-07-07T14:50:27.228" v="173" actId="26606"/>
          <ac:spMkLst>
            <pc:docMk/>
            <pc:sldMk cId="2955484860" sldId="263"/>
            <ac:spMk id="26" creationId="{670CEDEF-4F34-412E-84EE-329C1E936AF5}"/>
          </ac:spMkLst>
        </pc:spChg>
        <pc:spChg chg="add del">
          <ac:chgData name="Heather Campbell" userId="c8f8bee8-45b0-4d3b-b7a7-f115d2630def" providerId="ADAL" clId="{44ADD174-6FF4-42E1-B712-AFEBC1A71AE2}" dt="2024-07-07T14:50:36.174" v="175" actId="26606"/>
          <ac:spMkLst>
            <pc:docMk/>
            <pc:sldMk cId="2955484860" sldId="263"/>
            <ac:spMk id="31" creationId="{665DBBEF-238B-476B-96AB-8AAC3224ECEA}"/>
          </ac:spMkLst>
        </pc:spChg>
        <pc:spChg chg="add del">
          <ac:chgData name="Heather Campbell" userId="c8f8bee8-45b0-4d3b-b7a7-f115d2630def" providerId="ADAL" clId="{44ADD174-6FF4-42E1-B712-AFEBC1A71AE2}" dt="2024-07-07T14:50:36.174" v="175" actId="26606"/>
          <ac:spMkLst>
            <pc:docMk/>
            <pc:sldMk cId="2955484860" sldId="263"/>
            <ac:spMk id="33" creationId="{3FCFB1DE-0B7E-48CC-BA90-B2AB0889F9D6}"/>
          </ac:spMkLst>
        </pc:spChg>
        <pc:spChg chg="add">
          <ac:chgData name="Heather Campbell" userId="c8f8bee8-45b0-4d3b-b7a7-f115d2630def" providerId="ADAL" clId="{44ADD174-6FF4-42E1-B712-AFEBC1A71AE2}" dt="2024-07-07T14:50:36.174" v="175" actId="26606"/>
          <ac:spMkLst>
            <pc:docMk/>
            <pc:sldMk cId="2955484860" sldId="263"/>
            <ac:spMk id="38" creationId="{665DBBEF-238B-476B-96AB-8AAC3224ECEA}"/>
          </ac:spMkLst>
        </pc:spChg>
        <pc:spChg chg="add">
          <ac:chgData name="Heather Campbell" userId="c8f8bee8-45b0-4d3b-b7a7-f115d2630def" providerId="ADAL" clId="{44ADD174-6FF4-42E1-B712-AFEBC1A71AE2}" dt="2024-07-07T14:50:36.174" v="175" actId="26606"/>
          <ac:spMkLst>
            <pc:docMk/>
            <pc:sldMk cId="2955484860" sldId="263"/>
            <ac:spMk id="40" creationId="{3FCFB1DE-0B7E-48CC-BA90-B2AB0889F9D6}"/>
          </ac:spMkLst>
        </pc:spChg>
        <pc:picChg chg="mod">
          <ac:chgData name="Heather Campbell" userId="c8f8bee8-45b0-4d3b-b7a7-f115d2630def" providerId="ADAL" clId="{44ADD174-6FF4-42E1-B712-AFEBC1A71AE2}" dt="2024-07-07T14:50:36.174" v="175" actId="26606"/>
          <ac:picMkLst>
            <pc:docMk/>
            <pc:sldMk cId="2955484860" sldId="263"/>
            <ac:picMk id="19" creationId="{00000000-0000-0000-0000-000000000000}"/>
          </ac:picMkLst>
        </pc:picChg>
      </pc:sldChg>
      <pc:sldChg chg="del">
        <pc:chgData name="Heather Campbell" userId="c8f8bee8-45b0-4d3b-b7a7-f115d2630def" providerId="ADAL" clId="{44ADD174-6FF4-42E1-B712-AFEBC1A71AE2}" dt="2024-07-07T16:06:27.185" v="1121" actId="47"/>
        <pc:sldMkLst>
          <pc:docMk/>
          <pc:sldMk cId="3595787367" sldId="264"/>
        </pc:sldMkLst>
      </pc:sldChg>
      <pc:sldChg chg="addSp modSp mod setBg">
        <pc:chgData name="Heather Campbell" userId="c8f8bee8-45b0-4d3b-b7a7-f115d2630def" providerId="ADAL" clId="{44ADD174-6FF4-42E1-B712-AFEBC1A71AE2}" dt="2024-07-07T14:51:49.277" v="188" actId="1076"/>
        <pc:sldMkLst>
          <pc:docMk/>
          <pc:sldMk cId="4196687565" sldId="265"/>
        </pc:sldMkLst>
        <pc:spChg chg="mod">
          <ac:chgData name="Heather Campbell" userId="c8f8bee8-45b0-4d3b-b7a7-f115d2630def" providerId="ADAL" clId="{44ADD174-6FF4-42E1-B712-AFEBC1A71AE2}" dt="2024-07-07T14:51:39.728" v="183" actId="1076"/>
          <ac:spMkLst>
            <pc:docMk/>
            <pc:sldMk cId="4196687565" sldId="265"/>
            <ac:spMk id="2" creationId="{00000000-0000-0000-0000-000000000000}"/>
          </ac:spMkLst>
        </pc:spChg>
        <pc:spChg chg="mod">
          <ac:chgData name="Heather Campbell" userId="c8f8bee8-45b0-4d3b-b7a7-f115d2630def" providerId="ADAL" clId="{44ADD174-6FF4-42E1-B712-AFEBC1A71AE2}" dt="2024-07-07T14:51:49.277" v="188" actId="1076"/>
          <ac:spMkLst>
            <pc:docMk/>
            <pc:sldMk cId="4196687565" sldId="265"/>
            <ac:spMk id="5" creationId="{00000000-0000-0000-0000-000000000000}"/>
          </ac:spMkLst>
        </pc:spChg>
        <pc:spChg chg="add">
          <ac:chgData name="Heather Campbell" userId="c8f8bee8-45b0-4d3b-b7a7-f115d2630def" providerId="ADAL" clId="{44ADD174-6FF4-42E1-B712-AFEBC1A71AE2}" dt="2024-07-07T14:51:17.732" v="176" actId="26606"/>
          <ac:spMkLst>
            <pc:docMk/>
            <pc:sldMk cId="4196687565" sldId="265"/>
            <ac:spMk id="10" creationId="{69D47016-023F-44BD-981C-50E7A10A6609}"/>
          </ac:spMkLst>
        </pc:spChg>
        <pc:spChg chg="add">
          <ac:chgData name="Heather Campbell" userId="c8f8bee8-45b0-4d3b-b7a7-f115d2630def" providerId="ADAL" clId="{44ADD174-6FF4-42E1-B712-AFEBC1A71AE2}" dt="2024-07-07T14:51:17.732" v="176" actId="26606"/>
          <ac:spMkLst>
            <pc:docMk/>
            <pc:sldMk cId="4196687565" sldId="265"/>
            <ac:spMk id="12" creationId="{6D8B37B0-0682-433E-BC8D-498C04ABD9A7}"/>
          </ac:spMkLst>
        </pc:spChg>
        <pc:picChg chg="mod ord">
          <ac:chgData name="Heather Campbell" userId="c8f8bee8-45b0-4d3b-b7a7-f115d2630def" providerId="ADAL" clId="{44ADD174-6FF4-42E1-B712-AFEBC1A71AE2}" dt="2024-07-07T14:51:17.732" v="176" actId="26606"/>
          <ac:picMkLst>
            <pc:docMk/>
            <pc:sldMk cId="4196687565" sldId="265"/>
            <ac:picMk id="3" creationId="{00000000-0000-0000-0000-000000000000}"/>
          </ac:picMkLst>
        </pc:picChg>
        <pc:picChg chg="mod ord">
          <ac:chgData name="Heather Campbell" userId="c8f8bee8-45b0-4d3b-b7a7-f115d2630def" providerId="ADAL" clId="{44ADD174-6FF4-42E1-B712-AFEBC1A71AE2}" dt="2024-07-07T14:51:17.732" v="176" actId="26606"/>
          <ac:picMkLst>
            <pc:docMk/>
            <pc:sldMk cId="4196687565" sldId="265"/>
            <ac:picMk id="4" creationId="{00000000-0000-0000-0000-000000000000}"/>
          </ac:picMkLst>
        </pc:picChg>
      </pc:sldChg>
      <pc:sldChg chg="addSp delSp modSp mod setBg">
        <pc:chgData name="Heather Campbell" userId="c8f8bee8-45b0-4d3b-b7a7-f115d2630def" providerId="ADAL" clId="{44ADD174-6FF4-42E1-B712-AFEBC1A71AE2}" dt="2024-07-07T14:55:13.942" v="264" actId="1076"/>
        <pc:sldMkLst>
          <pc:docMk/>
          <pc:sldMk cId="3028880171" sldId="266"/>
        </pc:sldMkLst>
        <pc:spChg chg="mod">
          <ac:chgData name="Heather Campbell" userId="c8f8bee8-45b0-4d3b-b7a7-f115d2630def" providerId="ADAL" clId="{44ADD174-6FF4-42E1-B712-AFEBC1A71AE2}" dt="2024-07-07T14:54:41.002" v="256" actId="26606"/>
          <ac:spMkLst>
            <pc:docMk/>
            <pc:sldMk cId="3028880171" sldId="266"/>
            <ac:spMk id="2" creationId="{00000000-0000-0000-0000-000000000000}"/>
          </ac:spMkLst>
        </pc:spChg>
        <pc:spChg chg="add mod">
          <ac:chgData name="Heather Campbell" userId="c8f8bee8-45b0-4d3b-b7a7-f115d2630def" providerId="ADAL" clId="{44ADD174-6FF4-42E1-B712-AFEBC1A71AE2}" dt="2024-07-07T14:55:10.646" v="262" actId="1076"/>
          <ac:spMkLst>
            <pc:docMk/>
            <pc:sldMk cId="3028880171" sldId="266"/>
            <ac:spMk id="3" creationId="{EB58722D-D37D-D277-182A-37F06493C7EE}"/>
          </ac:spMkLst>
        </pc:spChg>
        <pc:spChg chg="mod">
          <ac:chgData name="Heather Campbell" userId="c8f8bee8-45b0-4d3b-b7a7-f115d2630def" providerId="ADAL" clId="{44ADD174-6FF4-42E1-B712-AFEBC1A71AE2}" dt="2024-07-07T14:55:02.031" v="259" actId="404"/>
          <ac:spMkLst>
            <pc:docMk/>
            <pc:sldMk cId="3028880171" sldId="266"/>
            <ac:spMk id="4" creationId="{00000000-0000-0000-0000-000000000000}"/>
          </ac:spMkLst>
        </pc:spChg>
        <pc:spChg chg="add mod">
          <ac:chgData name="Heather Campbell" userId="c8f8bee8-45b0-4d3b-b7a7-f115d2630def" providerId="ADAL" clId="{44ADD174-6FF4-42E1-B712-AFEBC1A71AE2}" dt="2024-07-07T14:55:12.120" v="263" actId="1076"/>
          <ac:spMkLst>
            <pc:docMk/>
            <pc:sldMk cId="3028880171" sldId="266"/>
            <ac:spMk id="5" creationId="{350E8232-927C-934C-11A0-C8ADCE02D54F}"/>
          </ac:spMkLst>
        </pc:spChg>
        <pc:spChg chg="add mod">
          <ac:chgData name="Heather Campbell" userId="c8f8bee8-45b0-4d3b-b7a7-f115d2630def" providerId="ADAL" clId="{44ADD174-6FF4-42E1-B712-AFEBC1A71AE2}" dt="2024-07-07T14:55:06.138" v="260" actId="1076"/>
          <ac:spMkLst>
            <pc:docMk/>
            <pc:sldMk cId="3028880171" sldId="266"/>
            <ac:spMk id="6" creationId="{B3053379-D11A-BF00-23F5-3AD336751C6B}"/>
          </ac:spMkLst>
        </pc:spChg>
        <pc:spChg chg="add mod">
          <ac:chgData name="Heather Campbell" userId="c8f8bee8-45b0-4d3b-b7a7-f115d2630def" providerId="ADAL" clId="{44ADD174-6FF4-42E1-B712-AFEBC1A71AE2}" dt="2024-07-07T14:55:08.949" v="261" actId="1076"/>
          <ac:spMkLst>
            <pc:docMk/>
            <pc:sldMk cId="3028880171" sldId="266"/>
            <ac:spMk id="7" creationId="{CEA5E3C9-6015-5191-1782-8E90063033AA}"/>
          </ac:spMkLst>
        </pc:spChg>
        <pc:spChg chg="add mod">
          <ac:chgData name="Heather Campbell" userId="c8f8bee8-45b0-4d3b-b7a7-f115d2630def" providerId="ADAL" clId="{44ADD174-6FF4-42E1-B712-AFEBC1A71AE2}" dt="2024-07-07T14:55:13.942" v="264" actId="1076"/>
          <ac:spMkLst>
            <pc:docMk/>
            <pc:sldMk cId="3028880171" sldId="266"/>
            <ac:spMk id="8" creationId="{9185A573-2F02-1482-A725-F66CCFBBF6FA}"/>
          </ac:spMkLst>
        </pc:spChg>
        <pc:spChg chg="add">
          <ac:chgData name="Heather Campbell" userId="c8f8bee8-45b0-4d3b-b7a7-f115d2630def" providerId="ADAL" clId="{44ADD174-6FF4-42E1-B712-AFEBC1A71AE2}" dt="2024-07-07T14:54:41.002" v="256" actId="26606"/>
          <ac:spMkLst>
            <pc:docMk/>
            <pc:sldMk cId="3028880171" sldId="266"/>
            <ac:spMk id="14" creationId="{32AEEBC8-9D30-42EF-95F2-386C2653FBF0}"/>
          </ac:spMkLst>
        </pc:spChg>
        <pc:spChg chg="add">
          <ac:chgData name="Heather Campbell" userId="c8f8bee8-45b0-4d3b-b7a7-f115d2630def" providerId="ADAL" clId="{44ADD174-6FF4-42E1-B712-AFEBC1A71AE2}" dt="2024-07-07T14:54:41.002" v="256" actId="26606"/>
          <ac:spMkLst>
            <pc:docMk/>
            <pc:sldMk cId="3028880171" sldId="266"/>
            <ac:spMk id="16" creationId="{2E92FA66-67D7-4CB4-94D3-E643A9AD4757}"/>
          </ac:spMkLst>
        </pc:spChg>
        <pc:spChg chg="del">
          <ac:chgData name="Heather Campbell" userId="c8f8bee8-45b0-4d3b-b7a7-f115d2630def" providerId="ADAL" clId="{44ADD174-6FF4-42E1-B712-AFEBC1A71AE2}" dt="2024-07-07T14:53:11.701" v="196" actId="478"/>
          <ac:spMkLst>
            <pc:docMk/>
            <pc:sldMk cId="3028880171" sldId="266"/>
            <ac:spMk id="30" creationId="{0BC92B74-FA88-4C7E-8234-ED2145764B6A}"/>
          </ac:spMkLst>
        </pc:spChg>
        <pc:spChg chg="del">
          <ac:chgData name="Heather Campbell" userId="c8f8bee8-45b0-4d3b-b7a7-f115d2630def" providerId="ADAL" clId="{44ADD174-6FF4-42E1-B712-AFEBC1A71AE2}" dt="2024-07-07T14:53:03.207" v="191" actId="478"/>
          <ac:spMkLst>
            <pc:docMk/>
            <pc:sldMk cId="3028880171" sldId="266"/>
            <ac:spMk id="32" creationId="{B02D49E0-1D35-4033-9A9C-C14076267BC3}"/>
          </ac:spMkLst>
        </pc:spChg>
        <pc:spChg chg="del">
          <ac:chgData name="Heather Campbell" userId="c8f8bee8-45b0-4d3b-b7a7-f115d2630def" providerId="ADAL" clId="{44ADD174-6FF4-42E1-B712-AFEBC1A71AE2}" dt="2024-07-07T14:53:01.588" v="190" actId="478"/>
          <ac:spMkLst>
            <pc:docMk/>
            <pc:sldMk cId="3028880171" sldId="266"/>
            <ac:spMk id="34" creationId="{1AAE945B-E673-497A-9625-42C367BDE85A}"/>
          </ac:spMkLst>
        </pc:spChg>
        <pc:spChg chg="del">
          <ac:chgData name="Heather Campbell" userId="c8f8bee8-45b0-4d3b-b7a7-f115d2630def" providerId="ADAL" clId="{44ADD174-6FF4-42E1-B712-AFEBC1A71AE2}" dt="2024-07-07T14:53:08.568" v="194" actId="478"/>
          <ac:spMkLst>
            <pc:docMk/>
            <pc:sldMk cId="3028880171" sldId="266"/>
            <ac:spMk id="36" creationId="{D3F0E718-91D2-49E6-9899-74992946B588}"/>
          </ac:spMkLst>
        </pc:spChg>
        <pc:spChg chg="del">
          <ac:chgData name="Heather Campbell" userId="c8f8bee8-45b0-4d3b-b7a7-f115d2630def" providerId="ADAL" clId="{44ADD174-6FF4-42E1-B712-AFEBC1A71AE2}" dt="2024-07-07T14:53:05.204" v="192" actId="478"/>
          <ac:spMkLst>
            <pc:docMk/>
            <pc:sldMk cId="3028880171" sldId="266"/>
            <ac:spMk id="38" creationId="{D8C46ED1-34C8-407F-A5F7-076D5626B99E}"/>
          </ac:spMkLst>
        </pc:spChg>
        <pc:spChg chg="del">
          <ac:chgData name="Heather Campbell" userId="c8f8bee8-45b0-4d3b-b7a7-f115d2630def" providerId="ADAL" clId="{44ADD174-6FF4-42E1-B712-AFEBC1A71AE2}" dt="2024-07-07T14:53:06.743" v="193" actId="478"/>
          <ac:spMkLst>
            <pc:docMk/>
            <pc:sldMk cId="3028880171" sldId="266"/>
            <ac:spMk id="40" creationId="{79BF254D-21A5-49FF-AF19-7E98EDD000E3}"/>
          </ac:spMkLst>
        </pc:spChg>
      </pc:sldChg>
      <pc:sldChg chg="addSp delSp modSp mod setBg">
        <pc:chgData name="Heather Campbell" userId="c8f8bee8-45b0-4d3b-b7a7-f115d2630def" providerId="ADAL" clId="{44ADD174-6FF4-42E1-B712-AFEBC1A71AE2}" dt="2024-07-07T15:12:11.928" v="794" actId="26606"/>
        <pc:sldMkLst>
          <pc:docMk/>
          <pc:sldMk cId="3083586777" sldId="267"/>
        </pc:sldMkLst>
        <pc:spChg chg="mod">
          <ac:chgData name="Heather Campbell" userId="c8f8bee8-45b0-4d3b-b7a7-f115d2630def" providerId="ADAL" clId="{44ADD174-6FF4-42E1-B712-AFEBC1A71AE2}" dt="2024-07-07T15:12:11.928" v="794" actId="26606"/>
          <ac:spMkLst>
            <pc:docMk/>
            <pc:sldMk cId="3083586777" sldId="267"/>
            <ac:spMk id="2" creationId="{00000000-0000-0000-0000-000000000000}"/>
          </ac:spMkLst>
        </pc:spChg>
        <pc:spChg chg="mod">
          <ac:chgData name="Heather Campbell" userId="c8f8bee8-45b0-4d3b-b7a7-f115d2630def" providerId="ADAL" clId="{44ADD174-6FF4-42E1-B712-AFEBC1A71AE2}" dt="2024-07-07T15:12:11.928" v="794" actId="26606"/>
          <ac:spMkLst>
            <pc:docMk/>
            <pc:sldMk cId="3083586777" sldId="267"/>
            <ac:spMk id="3" creationId="{00000000-0000-0000-0000-000000000000}"/>
          </ac:spMkLst>
        </pc:spChg>
        <pc:spChg chg="add del">
          <ac:chgData name="Heather Campbell" userId="c8f8bee8-45b0-4d3b-b7a7-f115d2630def" providerId="ADAL" clId="{44ADD174-6FF4-42E1-B712-AFEBC1A71AE2}" dt="2024-07-07T15:12:11.912" v="793" actId="26606"/>
          <ac:spMkLst>
            <pc:docMk/>
            <pc:sldMk cId="3083586777" sldId="267"/>
            <ac:spMk id="9" creationId="{B9D7E975-9161-4F2D-AC53-69E1912F6B5D}"/>
          </ac:spMkLst>
        </pc:spChg>
        <pc:spChg chg="add del">
          <ac:chgData name="Heather Campbell" userId="c8f8bee8-45b0-4d3b-b7a7-f115d2630def" providerId="ADAL" clId="{44ADD174-6FF4-42E1-B712-AFEBC1A71AE2}" dt="2024-07-07T15:12:11.912" v="793" actId="26606"/>
          <ac:spMkLst>
            <pc:docMk/>
            <pc:sldMk cId="3083586777" sldId="267"/>
            <ac:spMk id="11" creationId="{827DC2C4-B485-428A-BF4A-472D2967F47F}"/>
          </ac:spMkLst>
        </pc:spChg>
        <pc:spChg chg="add del">
          <ac:chgData name="Heather Campbell" userId="c8f8bee8-45b0-4d3b-b7a7-f115d2630def" providerId="ADAL" clId="{44ADD174-6FF4-42E1-B712-AFEBC1A71AE2}" dt="2024-07-07T15:12:11.912" v="793" actId="26606"/>
          <ac:spMkLst>
            <pc:docMk/>
            <pc:sldMk cId="3083586777" sldId="267"/>
            <ac:spMk id="13" creationId="{463E6235-1649-4B47-9862-4026FC473B6F}"/>
          </ac:spMkLst>
        </pc:spChg>
        <pc:spChg chg="add">
          <ac:chgData name="Heather Campbell" userId="c8f8bee8-45b0-4d3b-b7a7-f115d2630def" providerId="ADAL" clId="{44ADD174-6FF4-42E1-B712-AFEBC1A71AE2}" dt="2024-07-07T15:12:11.928" v="794" actId="26606"/>
          <ac:spMkLst>
            <pc:docMk/>
            <pc:sldMk cId="3083586777" sldId="267"/>
            <ac:spMk id="15" creationId="{F12E7CC5-C78B-4EBD-9565-3FA00FAA6CF2}"/>
          </ac:spMkLst>
        </pc:spChg>
        <pc:spChg chg="add">
          <ac:chgData name="Heather Campbell" userId="c8f8bee8-45b0-4d3b-b7a7-f115d2630def" providerId="ADAL" clId="{44ADD174-6FF4-42E1-B712-AFEBC1A71AE2}" dt="2024-07-07T15:12:11.928" v="794" actId="26606"/>
          <ac:spMkLst>
            <pc:docMk/>
            <pc:sldMk cId="3083586777" sldId="267"/>
            <ac:spMk id="16" creationId="{3A4529A5-F675-429F-8044-01372BB13422}"/>
          </ac:spMkLst>
        </pc:spChg>
        <pc:spChg chg="add">
          <ac:chgData name="Heather Campbell" userId="c8f8bee8-45b0-4d3b-b7a7-f115d2630def" providerId="ADAL" clId="{44ADD174-6FF4-42E1-B712-AFEBC1A71AE2}" dt="2024-07-07T15:12:11.928" v="794" actId="26606"/>
          <ac:spMkLst>
            <pc:docMk/>
            <pc:sldMk cId="3083586777" sldId="267"/>
            <ac:spMk id="17" creationId="{63DAB858-5A0C-4AFF-AAC6-705EDF8DB733}"/>
          </ac:spMkLst>
        </pc:spChg>
        <pc:picChg chg="mod">
          <ac:chgData name="Heather Campbell" userId="c8f8bee8-45b0-4d3b-b7a7-f115d2630def" providerId="ADAL" clId="{44ADD174-6FF4-42E1-B712-AFEBC1A71AE2}" dt="2024-07-07T15:12:11.928" v="794" actId="26606"/>
          <ac:picMkLst>
            <pc:docMk/>
            <pc:sldMk cId="3083586777" sldId="267"/>
            <ac:picMk id="4" creationId="{00000000-0000-0000-0000-000000000000}"/>
          </ac:picMkLst>
        </pc:picChg>
      </pc:sldChg>
      <pc:sldChg chg="addSp modSp mod setBg">
        <pc:chgData name="Heather Campbell" userId="c8f8bee8-45b0-4d3b-b7a7-f115d2630def" providerId="ADAL" clId="{44ADD174-6FF4-42E1-B712-AFEBC1A71AE2}" dt="2024-07-07T15:12:35.556" v="801" actId="27636"/>
        <pc:sldMkLst>
          <pc:docMk/>
          <pc:sldMk cId="3752965260" sldId="268"/>
        </pc:sldMkLst>
        <pc:spChg chg="mod">
          <ac:chgData name="Heather Campbell" userId="c8f8bee8-45b0-4d3b-b7a7-f115d2630def" providerId="ADAL" clId="{44ADD174-6FF4-42E1-B712-AFEBC1A71AE2}" dt="2024-07-07T15:12:24.747" v="795" actId="26606"/>
          <ac:spMkLst>
            <pc:docMk/>
            <pc:sldMk cId="3752965260" sldId="268"/>
            <ac:spMk id="2" creationId="{00000000-0000-0000-0000-000000000000}"/>
          </ac:spMkLst>
        </pc:spChg>
        <pc:spChg chg="mod">
          <ac:chgData name="Heather Campbell" userId="c8f8bee8-45b0-4d3b-b7a7-f115d2630def" providerId="ADAL" clId="{44ADD174-6FF4-42E1-B712-AFEBC1A71AE2}" dt="2024-07-07T15:12:35.556" v="801" actId="27636"/>
          <ac:spMkLst>
            <pc:docMk/>
            <pc:sldMk cId="3752965260" sldId="268"/>
            <ac:spMk id="5" creationId="{00000000-0000-0000-0000-000000000000}"/>
          </ac:spMkLst>
        </pc:spChg>
        <pc:spChg chg="add">
          <ac:chgData name="Heather Campbell" userId="c8f8bee8-45b0-4d3b-b7a7-f115d2630def" providerId="ADAL" clId="{44ADD174-6FF4-42E1-B712-AFEBC1A71AE2}" dt="2024-07-07T15:12:24.747" v="795" actId="26606"/>
          <ac:spMkLst>
            <pc:docMk/>
            <pc:sldMk cId="3752965260" sldId="268"/>
            <ac:spMk id="10" creationId="{45D37F4E-DDB4-456B-97E0-9937730A039F}"/>
          </ac:spMkLst>
        </pc:spChg>
        <pc:spChg chg="add">
          <ac:chgData name="Heather Campbell" userId="c8f8bee8-45b0-4d3b-b7a7-f115d2630def" providerId="ADAL" clId="{44ADD174-6FF4-42E1-B712-AFEBC1A71AE2}" dt="2024-07-07T15:12:24.747" v="795" actId="26606"/>
          <ac:spMkLst>
            <pc:docMk/>
            <pc:sldMk cId="3752965260" sldId="268"/>
            <ac:spMk id="12" creationId="{B2DD41CD-8F47-4F56-AD12-4E2FF7696987}"/>
          </ac:spMkLst>
        </pc:spChg>
        <pc:picChg chg="mod ord">
          <ac:chgData name="Heather Campbell" userId="c8f8bee8-45b0-4d3b-b7a7-f115d2630def" providerId="ADAL" clId="{44ADD174-6FF4-42E1-B712-AFEBC1A71AE2}" dt="2024-07-07T15:12:24.747" v="795" actId="26606"/>
          <ac:picMkLst>
            <pc:docMk/>
            <pc:sldMk cId="3752965260" sldId="268"/>
            <ac:picMk id="4" creationId="{00000000-0000-0000-0000-000000000000}"/>
          </ac:picMkLst>
        </pc:picChg>
      </pc:sldChg>
      <pc:sldChg chg="addSp modSp mod setBg">
        <pc:chgData name="Heather Campbell" userId="c8f8bee8-45b0-4d3b-b7a7-f115d2630def" providerId="ADAL" clId="{44ADD174-6FF4-42E1-B712-AFEBC1A71AE2}" dt="2024-07-07T15:13:33.931" v="809" actId="1076"/>
        <pc:sldMkLst>
          <pc:docMk/>
          <pc:sldMk cId="295672052" sldId="269"/>
        </pc:sldMkLst>
        <pc:spChg chg="mod">
          <ac:chgData name="Heather Campbell" userId="c8f8bee8-45b0-4d3b-b7a7-f115d2630def" providerId="ADAL" clId="{44ADD174-6FF4-42E1-B712-AFEBC1A71AE2}" dt="2024-07-07T15:12:56.832" v="802" actId="26606"/>
          <ac:spMkLst>
            <pc:docMk/>
            <pc:sldMk cId="295672052" sldId="269"/>
            <ac:spMk id="2" creationId="{00000000-0000-0000-0000-000000000000}"/>
          </ac:spMkLst>
        </pc:spChg>
        <pc:spChg chg="mod">
          <ac:chgData name="Heather Campbell" userId="c8f8bee8-45b0-4d3b-b7a7-f115d2630def" providerId="ADAL" clId="{44ADD174-6FF4-42E1-B712-AFEBC1A71AE2}" dt="2024-07-07T15:12:56.832" v="802" actId="26606"/>
          <ac:spMkLst>
            <pc:docMk/>
            <pc:sldMk cId="295672052" sldId="269"/>
            <ac:spMk id="5" creationId="{00000000-0000-0000-0000-000000000000}"/>
          </ac:spMkLst>
        </pc:spChg>
        <pc:spChg chg="mod">
          <ac:chgData name="Heather Campbell" userId="c8f8bee8-45b0-4d3b-b7a7-f115d2630def" providerId="ADAL" clId="{44ADD174-6FF4-42E1-B712-AFEBC1A71AE2}" dt="2024-07-07T15:13:11.124" v="804" actId="1076"/>
          <ac:spMkLst>
            <pc:docMk/>
            <pc:sldMk cId="295672052" sldId="269"/>
            <ac:spMk id="12" creationId="{00000000-0000-0000-0000-000000000000}"/>
          </ac:spMkLst>
        </pc:spChg>
        <pc:spChg chg="mod">
          <ac:chgData name="Heather Campbell" userId="c8f8bee8-45b0-4d3b-b7a7-f115d2630def" providerId="ADAL" clId="{44ADD174-6FF4-42E1-B712-AFEBC1A71AE2}" dt="2024-07-07T15:13:18.545" v="806" actId="1076"/>
          <ac:spMkLst>
            <pc:docMk/>
            <pc:sldMk cId="295672052" sldId="269"/>
            <ac:spMk id="14" creationId="{00000000-0000-0000-0000-000000000000}"/>
          </ac:spMkLst>
        </pc:spChg>
        <pc:spChg chg="mod">
          <ac:chgData name="Heather Campbell" userId="c8f8bee8-45b0-4d3b-b7a7-f115d2630def" providerId="ADAL" clId="{44ADD174-6FF4-42E1-B712-AFEBC1A71AE2}" dt="2024-07-07T15:13:27.577" v="808" actId="1076"/>
          <ac:spMkLst>
            <pc:docMk/>
            <pc:sldMk cId="295672052" sldId="269"/>
            <ac:spMk id="19" creationId="{00000000-0000-0000-0000-000000000000}"/>
          </ac:spMkLst>
        </pc:spChg>
        <pc:spChg chg="add">
          <ac:chgData name="Heather Campbell" userId="c8f8bee8-45b0-4d3b-b7a7-f115d2630def" providerId="ADAL" clId="{44ADD174-6FF4-42E1-B712-AFEBC1A71AE2}" dt="2024-07-07T15:12:56.832" v="802" actId="26606"/>
          <ac:spMkLst>
            <pc:docMk/>
            <pc:sldMk cId="295672052" sldId="269"/>
            <ac:spMk id="24" creationId="{2D2B266D-3625-4584-A5C3-7D3F672CFF30}"/>
          </ac:spMkLst>
        </pc:spChg>
        <pc:spChg chg="add">
          <ac:chgData name="Heather Campbell" userId="c8f8bee8-45b0-4d3b-b7a7-f115d2630def" providerId="ADAL" clId="{44ADD174-6FF4-42E1-B712-AFEBC1A71AE2}" dt="2024-07-07T15:12:56.832" v="802" actId="26606"/>
          <ac:spMkLst>
            <pc:docMk/>
            <pc:sldMk cId="295672052" sldId="269"/>
            <ac:spMk id="26" creationId="{C463B99A-73EE-4FBB-B7C4-F9F9BCC25C65}"/>
          </ac:spMkLst>
        </pc:spChg>
        <pc:spChg chg="add">
          <ac:chgData name="Heather Campbell" userId="c8f8bee8-45b0-4d3b-b7a7-f115d2630def" providerId="ADAL" clId="{44ADD174-6FF4-42E1-B712-AFEBC1A71AE2}" dt="2024-07-07T15:12:56.832" v="802" actId="26606"/>
          <ac:spMkLst>
            <pc:docMk/>
            <pc:sldMk cId="295672052" sldId="269"/>
            <ac:spMk id="28" creationId="{A5D2A5D1-BA0D-47D3-B051-DA7743C46E28}"/>
          </ac:spMkLst>
        </pc:spChg>
        <pc:picChg chg="mod">
          <ac:chgData name="Heather Campbell" userId="c8f8bee8-45b0-4d3b-b7a7-f115d2630def" providerId="ADAL" clId="{44ADD174-6FF4-42E1-B712-AFEBC1A71AE2}" dt="2024-07-07T15:12:56.832" v="802" actId="26606"/>
          <ac:picMkLst>
            <pc:docMk/>
            <pc:sldMk cId="295672052" sldId="269"/>
            <ac:picMk id="4" creationId="{00000000-0000-0000-0000-000000000000}"/>
          </ac:picMkLst>
        </pc:picChg>
        <pc:cxnChg chg="mod">
          <ac:chgData name="Heather Campbell" userId="c8f8bee8-45b0-4d3b-b7a7-f115d2630def" providerId="ADAL" clId="{44ADD174-6FF4-42E1-B712-AFEBC1A71AE2}" dt="2024-07-07T15:13:33.931" v="809" actId="1076"/>
          <ac:cxnSpMkLst>
            <pc:docMk/>
            <pc:sldMk cId="295672052" sldId="269"/>
            <ac:cxnSpMk id="6" creationId="{00000000-0000-0000-0000-000000000000}"/>
          </ac:cxnSpMkLst>
        </pc:cxnChg>
        <pc:cxnChg chg="mod">
          <ac:chgData name="Heather Campbell" userId="c8f8bee8-45b0-4d3b-b7a7-f115d2630def" providerId="ADAL" clId="{44ADD174-6FF4-42E1-B712-AFEBC1A71AE2}" dt="2024-07-07T15:13:07.212" v="803" actId="1076"/>
          <ac:cxnSpMkLst>
            <pc:docMk/>
            <pc:sldMk cId="295672052" sldId="269"/>
            <ac:cxnSpMk id="9" creationId="{00000000-0000-0000-0000-000000000000}"/>
          </ac:cxnSpMkLst>
        </pc:cxnChg>
        <pc:cxnChg chg="mod">
          <ac:chgData name="Heather Campbell" userId="c8f8bee8-45b0-4d3b-b7a7-f115d2630def" providerId="ADAL" clId="{44ADD174-6FF4-42E1-B712-AFEBC1A71AE2}" dt="2024-07-07T15:13:15.290" v="805" actId="1076"/>
          <ac:cxnSpMkLst>
            <pc:docMk/>
            <pc:sldMk cId="295672052" sldId="269"/>
            <ac:cxnSpMk id="13" creationId="{00000000-0000-0000-0000-000000000000}"/>
          </ac:cxnSpMkLst>
        </pc:cxnChg>
        <pc:cxnChg chg="mod">
          <ac:chgData name="Heather Campbell" userId="c8f8bee8-45b0-4d3b-b7a7-f115d2630def" providerId="ADAL" clId="{44ADD174-6FF4-42E1-B712-AFEBC1A71AE2}" dt="2024-07-07T15:13:22.585" v="807" actId="1076"/>
          <ac:cxnSpMkLst>
            <pc:docMk/>
            <pc:sldMk cId="295672052" sldId="269"/>
            <ac:cxnSpMk id="18" creationId="{00000000-0000-0000-0000-000000000000}"/>
          </ac:cxnSpMkLst>
        </pc:cxnChg>
      </pc:sldChg>
      <pc:sldChg chg="addSp delSp modSp mod setBg">
        <pc:chgData name="Heather Campbell" userId="c8f8bee8-45b0-4d3b-b7a7-f115d2630def" providerId="ADAL" clId="{44ADD174-6FF4-42E1-B712-AFEBC1A71AE2}" dt="2024-07-07T15:14:47.698" v="815" actId="27614"/>
        <pc:sldMkLst>
          <pc:docMk/>
          <pc:sldMk cId="4040737397" sldId="270"/>
        </pc:sldMkLst>
        <pc:spChg chg="mod">
          <ac:chgData name="Heather Campbell" userId="c8f8bee8-45b0-4d3b-b7a7-f115d2630def" providerId="ADAL" clId="{44ADD174-6FF4-42E1-B712-AFEBC1A71AE2}" dt="2024-07-07T15:14:43.958" v="814" actId="26606"/>
          <ac:spMkLst>
            <pc:docMk/>
            <pc:sldMk cId="4040737397" sldId="270"/>
            <ac:spMk id="2" creationId="{00000000-0000-0000-0000-000000000000}"/>
          </ac:spMkLst>
        </pc:spChg>
        <pc:spChg chg="mod">
          <ac:chgData name="Heather Campbell" userId="c8f8bee8-45b0-4d3b-b7a7-f115d2630def" providerId="ADAL" clId="{44ADD174-6FF4-42E1-B712-AFEBC1A71AE2}" dt="2024-07-07T15:14:43.958" v="814" actId="26606"/>
          <ac:spMkLst>
            <pc:docMk/>
            <pc:sldMk cId="4040737397" sldId="270"/>
            <ac:spMk id="3" creationId="{131560BA-AB79-4F90-AAF2-DFDDF560A5B3}"/>
          </ac:spMkLst>
        </pc:spChg>
        <pc:spChg chg="mod">
          <ac:chgData name="Heather Campbell" userId="c8f8bee8-45b0-4d3b-b7a7-f115d2630def" providerId="ADAL" clId="{44ADD174-6FF4-42E1-B712-AFEBC1A71AE2}" dt="2024-07-07T15:14:43.958" v="814" actId="26606"/>
          <ac:spMkLst>
            <pc:docMk/>
            <pc:sldMk cId="4040737397" sldId="270"/>
            <ac:spMk id="5" creationId="{00000000-0000-0000-0000-000000000000}"/>
          </ac:spMkLst>
        </pc:spChg>
        <pc:spChg chg="add del">
          <ac:chgData name="Heather Campbell" userId="c8f8bee8-45b0-4d3b-b7a7-f115d2630def" providerId="ADAL" clId="{44ADD174-6FF4-42E1-B712-AFEBC1A71AE2}" dt="2024-07-07T15:14:29.926" v="811" actId="26606"/>
          <ac:spMkLst>
            <pc:docMk/>
            <pc:sldMk cId="4040737397" sldId="270"/>
            <ac:spMk id="11" creationId="{C3862298-AF85-4572-BED3-52E573EBD410}"/>
          </ac:spMkLst>
        </pc:spChg>
        <pc:spChg chg="add del">
          <ac:chgData name="Heather Campbell" userId="c8f8bee8-45b0-4d3b-b7a7-f115d2630def" providerId="ADAL" clId="{44ADD174-6FF4-42E1-B712-AFEBC1A71AE2}" dt="2024-07-07T15:14:29.926" v="811" actId="26606"/>
          <ac:spMkLst>
            <pc:docMk/>
            <pc:sldMk cId="4040737397" sldId="270"/>
            <ac:spMk id="13" creationId="{1C897582-CB19-41B5-9426-8BD7BD008256}"/>
          </ac:spMkLst>
        </pc:spChg>
        <pc:spChg chg="add del">
          <ac:chgData name="Heather Campbell" userId="c8f8bee8-45b0-4d3b-b7a7-f115d2630def" providerId="ADAL" clId="{44ADD174-6FF4-42E1-B712-AFEBC1A71AE2}" dt="2024-07-07T15:14:29.926" v="811" actId="26606"/>
          <ac:spMkLst>
            <pc:docMk/>
            <pc:sldMk cId="4040737397" sldId="270"/>
            <ac:spMk id="15" creationId="{0E7066FC-B004-4B5A-B02B-599B51EF3221}"/>
          </ac:spMkLst>
        </pc:spChg>
        <pc:spChg chg="add del">
          <ac:chgData name="Heather Campbell" userId="c8f8bee8-45b0-4d3b-b7a7-f115d2630def" providerId="ADAL" clId="{44ADD174-6FF4-42E1-B712-AFEBC1A71AE2}" dt="2024-07-07T15:14:43.942" v="813" actId="26606"/>
          <ac:spMkLst>
            <pc:docMk/>
            <pc:sldMk cId="4040737397" sldId="270"/>
            <ac:spMk id="17" creationId="{C3862298-AF85-4572-BED3-52E573EBD410}"/>
          </ac:spMkLst>
        </pc:spChg>
        <pc:spChg chg="add del">
          <ac:chgData name="Heather Campbell" userId="c8f8bee8-45b0-4d3b-b7a7-f115d2630def" providerId="ADAL" clId="{44ADD174-6FF4-42E1-B712-AFEBC1A71AE2}" dt="2024-07-07T15:14:43.942" v="813" actId="26606"/>
          <ac:spMkLst>
            <pc:docMk/>
            <pc:sldMk cId="4040737397" sldId="270"/>
            <ac:spMk id="18" creationId="{03E485DD-0C12-45BC-A361-28152A03BB93}"/>
          </ac:spMkLst>
        </pc:spChg>
        <pc:spChg chg="add del">
          <ac:chgData name="Heather Campbell" userId="c8f8bee8-45b0-4d3b-b7a7-f115d2630def" providerId="ADAL" clId="{44ADD174-6FF4-42E1-B712-AFEBC1A71AE2}" dt="2024-07-07T15:14:43.942" v="813" actId="26606"/>
          <ac:spMkLst>
            <pc:docMk/>
            <pc:sldMk cId="4040737397" sldId="270"/>
            <ac:spMk id="19" creationId="{6D6B998F-CA62-4EE6-B7E7-046377D4F7EF}"/>
          </ac:spMkLst>
        </pc:spChg>
        <pc:spChg chg="add">
          <ac:chgData name="Heather Campbell" userId="c8f8bee8-45b0-4d3b-b7a7-f115d2630def" providerId="ADAL" clId="{44ADD174-6FF4-42E1-B712-AFEBC1A71AE2}" dt="2024-07-07T15:14:43.958" v="814" actId="26606"/>
          <ac:spMkLst>
            <pc:docMk/>
            <pc:sldMk cId="4040737397" sldId="270"/>
            <ac:spMk id="21" creationId="{DA2E7C1E-2B5A-4BBA-AE51-1CD8C19309D7}"/>
          </ac:spMkLst>
        </pc:spChg>
        <pc:spChg chg="add">
          <ac:chgData name="Heather Campbell" userId="c8f8bee8-45b0-4d3b-b7a7-f115d2630def" providerId="ADAL" clId="{44ADD174-6FF4-42E1-B712-AFEBC1A71AE2}" dt="2024-07-07T15:14:43.958" v="814" actId="26606"/>
          <ac:spMkLst>
            <pc:docMk/>
            <pc:sldMk cId="4040737397" sldId="270"/>
            <ac:spMk id="22" creationId="{43DF76B1-5174-4FAF-9D19-FFEE98426836}"/>
          </ac:spMkLst>
        </pc:spChg>
        <pc:picChg chg="mod">
          <ac:chgData name="Heather Campbell" userId="c8f8bee8-45b0-4d3b-b7a7-f115d2630def" providerId="ADAL" clId="{44ADD174-6FF4-42E1-B712-AFEBC1A71AE2}" dt="2024-07-07T15:14:47.698" v="815" actId="27614"/>
          <ac:picMkLst>
            <pc:docMk/>
            <pc:sldMk cId="4040737397" sldId="270"/>
            <ac:picMk id="4" creationId="{00000000-0000-0000-0000-000000000000}"/>
          </ac:picMkLst>
        </pc:picChg>
      </pc:sldChg>
      <pc:sldChg chg="addSp delSp modSp mod setBg">
        <pc:chgData name="Heather Campbell" userId="c8f8bee8-45b0-4d3b-b7a7-f115d2630def" providerId="ADAL" clId="{44ADD174-6FF4-42E1-B712-AFEBC1A71AE2}" dt="2024-07-07T15:45:33.530" v="949" actId="478"/>
        <pc:sldMkLst>
          <pc:docMk/>
          <pc:sldMk cId="2485222396" sldId="272"/>
        </pc:sldMkLst>
        <pc:spChg chg="mod">
          <ac:chgData name="Heather Campbell" userId="c8f8bee8-45b0-4d3b-b7a7-f115d2630def" providerId="ADAL" clId="{44ADD174-6FF4-42E1-B712-AFEBC1A71AE2}" dt="2024-07-07T15:40:49.475" v="918" actId="26606"/>
          <ac:spMkLst>
            <pc:docMk/>
            <pc:sldMk cId="2485222396" sldId="272"/>
            <ac:spMk id="2" creationId="{00000000-0000-0000-0000-000000000000}"/>
          </ac:spMkLst>
        </pc:spChg>
        <pc:spChg chg="mod">
          <ac:chgData name="Heather Campbell" userId="c8f8bee8-45b0-4d3b-b7a7-f115d2630def" providerId="ADAL" clId="{44ADD174-6FF4-42E1-B712-AFEBC1A71AE2}" dt="2024-07-07T15:40:49.475" v="918" actId="26606"/>
          <ac:spMkLst>
            <pc:docMk/>
            <pc:sldMk cId="2485222396" sldId="272"/>
            <ac:spMk id="3" creationId="{00000000-0000-0000-0000-000000000000}"/>
          </ac:spMkLst>
        </pc:spChg>
        <pc:spChg chg="add">
          <ac:chgData name="Heather Campbell" userId="c8f8bee8-45b0-4d3b-b7a7-f115d2630def" providerId="ADAL" clId="{44ADD174-6FF4-42E1-B712-AFEBC1A71AE2}" dt="2024-07-07T15:40:49.475" v="918" actId="26606"/>
          <ac:spMkLst>
            <pc:docMk/>
            <pc:sldMk cId="2485222396" sldId="272"/>
            <ac:spMk id="10" creationId="{D2B783EE-0239-4717-BBEA-8C9EAC61C824}"/>
          </ac:spMkLst>
        </pc:spChg>
        <pc:spChg chg="add">
          <ac:chgData name="Heather Campbell" userId="c8f8bee8-45b0-4d3b-b7a7-f115d2630def" providerId="ADAL" clId="{44ADD174-6FF4-42E1-B712-AFEBC1A71AE2}" dt="2024-07-07T15:40:49.475" v="918" actId="26606"/>
          <ac:spMkLst>
            <pc:docMk/>
            <pc:sldMk cId="2485222396" sldId="272"/>
            <ac:spMk id="12" creationId="{A7B99495-F43F-4D80-A44F-2CB4764EB90B}"/>
          </ac:spMkLst>
        </pc:spChg>
        <pc:spChg chg="add">
          <ac:chgData name="Heather Campbell" userId="c8f8bee8-45b0-4d3b-b7a7-f115d2630def" providerId="ADAL" clId="{44ADD174-6FF4-42E1-B712-AFEBC1A71AE2}" dt="2024-07-07T15:40:49.475" v="918" actId="26606"/>
          <ac:spMkLst>
            <pc:docMk/>
            <pc:sldMk cId="2485222396" sldId="272"/>
            <ac:spMk id="14" creationId="{70BEB1E7-2F88-40BC-B73D-42E5B6F80BFC}"/>
          </ac:spMkLst>
        </pc:spChg>
        <pc:picChg chg="del mod">
          <ac:chgData name="Heather Campbell" userId="c8f8bee8-45b0-4d3b-b7a7-f115d2630def" providerId="ADAL" clId="{44ADD174-6FF4-42E1-B712-AFEBC1A71AE2}" dt="2024-07-07T15:45:33.530" v="949" actId="478"/>
          <ac:picMkLst>
            <pc:docMk/>
            <pc:sldMk cId="2485222396" sldId="272"/>
            <ac:picMk id="4" creationId="{EEF9E5F8-E7D7-4569-A697-F93FF7FB1CD8}"/>
          </ac:picMkLst>
        </pc:picChg>
        <pc:picChg chg="mod">
          <ac:chgData name="Heather Campbell" userId="c8f8bee8-45b0-4d3b-b7a7-f115d2630def" providerId="ADAL" clId="{44ADD174-6FF4-42E1-B712-AFEBC1A71AE2}" dt="2024-07-07T15:40:49.475" v="918" actId="26606"/>
          <ac:picMkLst>
            <pc:docMk/>
            <pc:sldMk cId="2485222396" sldId="272"/>
            <ac:picMk id="5" creationId="{56E82DD1-E176-4DE8-B1F1-F755000A5412}"/>
          </ac:picMkLst>
        </pc:picChg>
        <pc:picChg chg="add mod ord">
          <ac:chgData name="Heather Campbell" userId="c8f8bee8-45b0-4d3b-b7a7-f115d2630def" providerId="ADAL" clId="{44ADD174-6FF4-42E1-B712-AFEBC1A71AE2}" dt="2024-07-07T15:45:31.610" v="948" actId="171"/>
          <ac:picMkLst>
            <pc:docMk/>
            <pc:sldMk cId="2485222396" sldId="272"/>
            <ac:picMk id="6" creationId="{BD3F3256-186E-4BEE-46F9-65D8D95DAE82}"/>
          </ac:picMkLst>
        </pc:picChg>
      </pc:sldChg>
      <pc:sldChg chg="addSp delSp modSp mod setBg">
        <pc:chgData name="Heather Campbell" userId="c8f8bee8-45b0-4d3b-b7a7-f115d2630def" providerId="ADAL" clId="{44ADD174-6FF4-42E1-B712-AFEBC1A71AE2}" dt="2024-07-07T15:36:02.017" v="894" actId="403"/>
        <pc:sldMkLst>
          <pc:docMk/>
          <pc:sldMk cId="2113141455" sldId="273"/>
        </pc:sldMkLst>
        <pc:spChg chg="mod">
          <ac:chgData name="Heather Campbell" userId="c8f8bee8-45b0-4d3b-b7a7-f115d2630def" providerId="ADAL" clId="{44ADD174-6FF4-42E1-B712-AFEBC1A71AE2}" dt="2024-07-07T15:29:17.318" v="889" actId="26606"/>
          <ac:spMkLst>
            <pc:docMk/>
            <pc:sldMk cId="2113141455" sldId="273"/>
            <ac:spMk id="2" creationId="{00000000-0000-0000-0000-000000000000}"/>
          </ac:spMkLst>
        </pc:spChg>
        <pc:spChg chg="add del">
          <ac:chgData name="Heather Campbell" userId="c8f8bee8-45b0-4d3b-b7a7-f115d2630def" providerId="ADAL" clId="{44ADD174-6FF4-42E1-B712-AFEBC1A71AE2}" dt="2024-07-07T15:29:17.318" v="889" actId="26606"/>
          <ac:spMkLst>
            <pc:docMk/>
            <pc:sldMk cId="2113141455" sldId="273"/>
            <ac:spMk id="3" creationId="{00000000-0000-0000-0000-000000000000}"/>
          </ac:spMkLst>
        </pc:spChg>
        <pc:spChg chg="add del">
          <ac:chgData name="Heather Campbell" userId="c8f8bee8-45b0-4d3b-b7a7-f115d2630def" providerId="ADAL" clId="{44ADD174-6FF4-42E1-B712-AFEBC1A71AE2}" dt="2024-07-07T15:29:12.843" v="886" actId="26606"/>
          <ac:spMkLst>
            <pc:docMk/>
            <pc:sldMk cId="2113141455" sldId="273"/>
            <ac:spMk id="8" creationId="{100EDD19-6802-4EC3-95CE-CFFAB042CFD6}"/>
          </ac:spMkLst>
        </pc:spChg>
        <pc:spChg chg="add del">
          <ac:chgData name="Heather Campbell" userId="c8f8bee8-45b0-4d3b-b7a7-f115d2630def" providerId="ADAL" clId="{44ADD174-6FF4-42E1-B712-AFEBC1A71AE2}" dt="2024-07-07T15:28:43.220" v="878" actId="26606"/>
          <ac:spMkLst>
            <pc:docMk/>
            <pc:sldMk cId="2113141455" sldId="273"/>
            <ac:spMk id="9" creationId="{BACC6370-2D7E-4714-9D71-7542949D7D5D}"/>
          </ac:spMkLst>
        </pc:spChg>
        <pc:spChg chg="add del">
          <ac:chgData name="Heather Campbell" userId="c8f8bee8-45b0-4d3b-b7a7-f115d2630def" providerId="ADAL" clId="{44ADD174-6FF4-42E1-B712-AFEBC1A71AE2}" dt="2024-07-07T15:29:12.843" v="886" actId="26606"/>
          <ac:spMkLst>
            <pc:docMk/>
            <pc:sldMk cId="2113141455" sldId="273"/>
            <ac:spMk id="10" creationId="{DB17E863-922E-4C26-BD64-E8FD41D28661}"/>
          </ac:spMkLst>
        </pc:spChg>
        <pc:spChg chg="add del">
          <ac:chgData name="Heather Campbell" userId="c8f8bee8-45b0-4d3b-b7a7-f115d2630def" providerId="ADAL" clId="{44ADD174-6FF4-42E1-B712-AFEBC1A71AE2}" dt="2024-07-07T15:28:43.220" v="878" actId="26606"/>
          <ac:spMkLst>
            <pc:docMk/>
            <pc:sldMk cId="2113141455" sldId="273"/>
            <ac:spMk id="11" creationId="{F68B3F68-107C-434F-AA38-110D5EA91B85}"/>
          </ac:spMkLst>
        </pc:spChg>
        <pc:spChg chg="add del">
          <ac:chgData name="Heather Campbell" userId="c8f8bee8-45b0-4d3b-b7a7-f115d2630def" providerId="ADAL" clId="{44ADD174-6FF4-42E1-B712-AFEBC1A71AE2}" dt="2024-07-07T15:28:43.220" v="878" actId="26606"/>
          <ac:spMkLst>
            <pc:docMk/>
            <pc:sldMk cId="2113141455" sldId="273"/>
            <ac:spMk id="13" creationId="{AAD0DBB9-1A4B-4391-81D4-CB19F9AB918A}"/>
          </ac:spMkLst>
        </pc:spChg>
        <pc:spChg chg="add del">
          <ac:chgData name="Heather Campbell" userId="c8f8bee8-45b0-4d3b-b7a7-f115d2630def" providerId="ADAL" clId="{44ADD174-6FF4-42E1-B712-AFEBC1A71AE2}" dt="2024-07-07T15:28:43.220" v="878" actId="26606"/>
          <ac:spMkLst>
            <pc:docMk/>
            <pc:sldMk cId="2113141455" sldId="273"/>
            <ac:spMk id="15" creationId="{063BBA22-50EA-4C4D-BE05-F1CE4E63AA56}"/>
          </ac:spMkLst>
        </pc:spChg>
        <pc:spChg chg="add del">
          <ac:chgData name="Heather Campbell" userId="c8f8bee8-45b0-4d3b-b7a7-f115d2630def" providerId="ADAL" clId="{44ADD174-6FF4-42E1-B712-AFEBC1A71AE2}" dt="2024-07-07T15:28:50.001" v="880" actId="26606"/>
          <ac:spMkLst>
            <pc:docMk/>
            <pc:sldMk cId="2113141455" sldId="273"/>
            <ac:spMk id="17" creationId="{F13C74B1-5B17-4795-BED0-7140497B445A}"/>
          </ac:spMkLst>
        </pc:spChg>
        <pc:spChg chg="add del">
          <ac:chgData name="Heather Campbell" userId="c8f8bee8-45b0-4d3b-b7a7-f115d2630def" providerId="ADAL" clId="{44ADD174-6FF4-42E1-B712-AFEBC1A71AE2}" dt="2024-07-07T15:28:50.001" v="880" actId="26606"/>
          <ac:spMkLst>
            <pc:docMk/>
            <pc:sldMk cId="2113141455" sldId="273"/>
            <ac:spMk id="18" creationId="{D4974D33-8DC5-464E-8C6D-BE58F0669C17}"/>
          </ac:spMkLst>
        </pc:spChg>
        <pc:spChg chg="add del">
          <ac:chgData name="Heather Campbell" userId="c8f8bee8-45b0-4d3b-b7a7-f115d2630def" providerId="ADAL" clId="{44ADD174-6FF4-42E1-B712-AFEBC1A71AE2}" dt="2024-07-07T15:28:50.001" v="880" actId="26606"/>
          <ac:spMkLst>
            <pc:docMk/>
            <pc:sldMk cId="2113141455" sldId="273"/>
            <ac:spMk id="19" creationId="{00000000-0000-0000-0000-000000000000}"/>
          </ac:spMkLst>
        </pc:spChg>
        <pc:spChg chg="add del">
          <ac:chgData name="Heather Campbell" userId="c8f8bee8-45b0-4d3b-b7a7-f115d2630def" providerId="ADAL" clId="{44ADD174-6FF4-42E1-B712-AFEBC1A71AE2}" dt="2024-07-07T15:28:54.263" v="882" actId="26606"/>
          <ac:spMkLst>
            <pc:docMk/>
            <pc:sldMk cId="2113141455" sldId="273"/>
            <ac:spMk id="22" creationId="{04C21BAE-6866-4C7A-A7EC-C1B2E572D5BE}"/>
          </ac:spMkLst>
        </pc:spChg>
        <pc:spChg chg="add del">
          <ac:chgData name="Heather Campbell" userId="c8f8bee8-45b0-4d3b-b7a7-f115d2630def" providerId="ADAL" clId="{44ADD174-6FF4-42E1-B712-AFEBC1A71AE2}" dt="2024-07-07T15:28:54.263" v="882" actId="26606"/>
          <ac:spMkLst>
            <pc:docMk/>
            <pc:sldMk cId="2113141455" sldId="273"/>
            <ac:spMk id="24" creationId="{7E7D0C94-08B4-48AE-8813-CC4D60294F42}"/>
          </ac:spMkLst>
        </pc:spChg>
        <pc:spChg chg="add del">
          <ac:chgData name="Heather Campbell" userId="c8f8bee8-45b0-4d3b-b7a7-f115d2630def" providerId="ADAL" clId="{44ADD174-6FF4-42E1-B712-AFEBC1A71AE2}" dt="2024-07-07T15:28:54.263" v="882" actId="26606"/>
          <ac:spMkLst>
            <pc:docMk/>
            <pc:sldMk cId="2113141455" sldId="273"/>
            <ac:spMk id="25" creationId="{F0C518C2-0AA4-470C-87B9-9CBF428FBA25}"/>
          </ac:spMkLst>
        </pc:spChg>
        <pc:spChg chg="add del">
          <ac:chgData name="Heather Campbell" userId="c8f8bee8-45b0-4d3b-b7a7-f115d2630def" providerId="ADAL" clId="{44ADD174-6FF4-42E1-B712-AFEBC1A71AE2}" dt="2024-07-07T15:28:54.263" v="882" actId="26606"/>
          <ac:spMkLst>
            <pc:docMk/>
            <pc:sldMk cId="2113141455" sldId="273"/>
            <ac:spMk id="26" creationId="{00000000-0000-0000-0000-000000000000}"/>
          </ac:spMkLst>
        </pc:spChg>
        <pc:spChg chg="add del">
          <ac:chgData name="Heather Campbell" userId="c8f8bee8-45b0-4d3b-b7a7-f115d2630def" providerId="ADAL" clId="{44ADD174-6FF4-42E1-B712-AFEBC1A71AE2}" dt="2024-07-07T15:29:07.721" v="884" actId="26606"/>
          <ac:spMkLst>
            <pc:docMk/>
            <pc:sldMk cId="2113141455" sldId="273"/>
            <ac:spMk id="28" creationId="{2C61293E-6EBE-43EF-A52C-9BEBFD7679D4}"/>
          </ac:spMkLst>
        </pc:spChg>
        <pc:spChg chg="add del">
          <ac:chgData name="Heather Campbell" userId="c8f8bee8-45b0-4d3b-b7a7-f115d2630def" providerId="ADAL" clId="{44ADD174-6FF4-42E1-B712-AFEBC1A71AE2}" dt="2024-07-07T15:29:07.721" v="884" actId="26606"/>
          <ac:spMkLst>
            <pc:docMk/>
            <pc:sldMk cId="2113141455" sldId="273"/>
            <ac:spMk id="30" creationId="{3FCFB1DE-0B7E-48CC-BA90-B2AB0889F9D6}"/>
          </ac:spMkLst>
        </pc:spChg>
        <pc:spChg chg="add del">
          <ac:chgData name="Heather Campbell" userId="c8f8bee8-45b0-4d3b-b7a7-f115d2630def" providerId="ADAL" clId="{44ADD174-6FF4-42E1-B712-AFEBC1A71AE2}" dt="2024-07-07T15:29:07.721" v="884" actId="26606"/>
          <ac:spMkLst>
            <pc:docMk/>
            <pc:sldMk cId="2113141455" sldId="273"/>
            <ac:spMk id="31" creationId="{00000000-0000-0000-0000-000000000000}"/>
          </ac:spMkLst>
        </pc:spChg>
        <pc:spChg chg="add del">
          <ac:chgData name="Heather Campbell" userId="c8f8bee8-45b0-4d3b-b7a7-f115d2630def" providerId="ADAL" clId="{44ADD174-6FF4-42E1-B712-AFEBC1A71AE2}" dt="2024-07-07T15:29:12.843" v="886" actId="26606"/>
          <ac:spMkLst>
            <pc:docMk/>
            <pc:sldMk cId="2113141455" sldId="273"/>
            <ac:spMk id="33" creationId="{00000000-0000-0000-0000-000000000000}"/>
          </ac:spMkLst>
        </pc:spChg>
        <pc:spChg chg="add del">
          <ac:chgData name="Heather Campbell" userId="c8f8bee8-45b0-4d3b-b7a7-f115d2630def" providerId="ADAL" clId="{44ADD174-6FF4-42E1-B712-AFEBC1A71AE2}" dt="2024-07-07T15:29:17.287" v="888" actId="26606"/>
          <ac:spMkLst>
            <pc:docMk/>
            <pc:sldMk cId="2113141455" sldId="273"/>
            <ac:spMk id="35" creationId="{BACC6370-2D7E-4714-9D71-7542949D7D5D}"/>
          </ac:spMkLst>
        </pc:spChg>
        <pc:spChg chg="add del">
          <ac:chgData name="Heather Campbell" userId="c8f8bee8-45b0-4d3b-b7a7-f115d2630def" providerId="ADAL" clId="{44ADD174-6FF4-42E1-B712-AFEBC1A71AE2}" dt="2024-07-07T15:29:17.287" v="888" actId="26606"/>
          <ac:spMkLst>
            <pc:docMk/>
            <pc:sldMk cId="2113141455" sldId="273"/>
            <ac:spMk id="36" creationId="{F68B3F68-107C-434F-AA38-110D5EA91B85}"/>
          </ac:spMkLst>
        </pc:spChg>
        <pc:spChg chg="add del">
          <ac:chgData name="Heather Campbell" userId="c8f8bee8-45b0-4d3b-b7a7-f115d2630def" providerId="ADAL" clId="{44ADD174-6FF4-42E1-B712-AFEBC1A71AE2}" dt="2024-07-07T15:29:17.287" v="888" actId="26606"/>
          <ac:spMkLst>
            <pc:docMk/>
            <pc:sldMk cId="2113141455" sldId="273"/>
            <ac:spMk id="37" creationId="{AAD0DBB9-1A4B-4391-81D4-CB19F9AB918A}"/>
          </ac:spMkLst>
        </pc:spChg>
        <pc:spChg chg="add del">
          <ac:chgData name="Heather Campbell" userId="c8f8bee8-45b0-4d3b-b7a7-f115d2630def" providerId="ADAL" clId="{44ADD174-6FF4-42E1-B712-AFEBC1A71AE2}" dt="2024-07-07T15:29:17.287" v="888" actId="26606"/>
          <ac:spMkLst>
            <pc:docMk/>
            <pc:sldMk cId="2113141455" sldId="273"/>
            <ac:spMk id="38" creationId="{063BBA22-50EA-4C4D-BE05-F1CE4E63AA56}"/>
          </ac:spMkLst>
        </pc:spChg>
        <pc:spChg chg="add">
          <ac:chgData name="Heather Campbell" userId="c8f8bee8-45b0-4d3b-b7a7-f115d2630def" providerId="ADAL" clId="{44ADD174-6FF4-42E1-B712-AFEBC1A71AE2}" dt="2024-07-07T15:29:17.318" v="889" actId="26606"/>
          <ac:spMkLst>
            <pc:docMk/>
            <pc:sldMk cId="2113141455" sldId="273"/>
            <ac:spMk id="41" creationId="{F13C74B1-5B17-4795-BED0-7140497B445A}"/>
          </ac:spMkLst>
        </pc:spChg>
        <pc:spChg chg="add">
          <ac:chgData name="Heather Campbell" userId="c8f8bee8-45b0-4d3b-b7a7-f115d2630def" providerId="ADAL" clId="{44ADD174-6FF4-42E1-B712-AFEBC1A71AE2}" dt="2024-07-07T15:29:17.318" v="889" actId="26606"/>
          <ac:spMkLst>
            <pc:docMk/>
            <pc:sldMk cId="2113141455" sldId="273"/>
            <ac:spMk id="42" creationId="{D4974D33-8DC5-464E-8C6D-BE58F0669C17}"/>
          </ac:spMkLst>
        </pc:spChg>
        <pc:spChg chg="add mod">
          <ac:chgData name="Heather Campbell" userId="c8f8bee8-45b0-4d3b-b7a7-f115d2630def" providerId="ADAL" clId="{44ADD174-6FF4-42E1-B712-AFEBC1A71AE2}" dt="2024-07-07T15:36:02.017" v="894" actId="403"/>
          <ac:spMkLst>
            <pc:docMk/>
            <pc:sldMk cId="2113141455" sldId="273"/>
            <ac:spMk id="43" creationId="{00000000-0000-0000-0000-000000000000}"/>
          </ac:spMkLst>
        </pc:spChg>
        <pc:graphicFrameChg chg="add del">
          <ac:chgData name="Heather Campbell" userId="c8f8bee8-45b0-4d3b-b7a7-f115d2630def" providerId="ADAL" clId="{44ADD174-6FF4-42E1-B712-AFEBC1A71AE2}" dt="2024-07-07T15:28:43.220" v="878" actId="26606"/>
          <ac:graphicFrameMkLst>
            <pc:docMk/>
            <pc:sldMk cId="2113141455" sldId="273"/>
            <ac:graphicFrameMk id="5" creationId="{50D8CFD8-1D0D-F89F-3EB7-55D4C9E3F47C}"/>
          </ac:graphicFrameMkLst>
        </pc:graphicFrameChg>
        <pc:graphicFrameChg chg="add del">
          <ac:chgData name="Heather Campbell" userId="c8f8bee8-45b0-4d3b-b7a7-f115d2630def" providerId="ADAL" clId="{44ADD174-6FF4-42E1-B712-AFEBC1A71AE2}" dt="2024-07-07T15:29:17.287" v="888" actId="26606"/>
          <ac:graphicFrameMkLst>
            <pc:docMk/>
            <pc:sldMk cId="2113141455" sldId="273"/>
            <ac:graphicFrameMk id="39" creationId="{50D8CFD8-1D0D-F89F-3EB7-55D4C9E3F47C}"/>
          </ac:graphicFrameMkLst>
        </pc:graphicFrameChg>
        <pc:picChg chg="add del">
          <ac:chgData name="Heather Campbell" userId="c8f8bee8-45b0-4d3b-b7a7-f115d2630def" providerId="ADAL" clId="{44ADD174-6FF4-42E1-B712-AFEBC1A71AE2}" dt="2024-07-07T15:28:50.001" v="880" actId="26606"/>
          <ac:picMkLst>
            <pc:docMk/>
            <pc:sldMk cId="2113141455" sldId="273"/>
            <ac:picMk id="20" creationId="{127B99C7-A251-7679-4F73-6CCDA2B50E6D}"/>
          </ac:picMkLst>
        </pc:picChg>
        <pc:picChg chg="add del">
          <ac:chgData name="Heather Campbell" userId="c8f8bee8-45b0-4d3b-b7a7-f115d2630def" providerId="ADAL" clId="{44ADD174-6FF4-42E1-B712-AFEBC1A71AE2}" dt="2024-07-07T15:28:54.263" v="882" actId="26606"/>
          <ac:picMkLst>
            <pc:docMk/>
            <pc:sldMk cId="2113141455" sldId="273"/>
            <ac:picMk id="23" creationId="{C4466317-2CEA-8A7A-0DA5-CF873B26A36B}"/>
          </ac:picMkLst>
        </pc:picChg>
        <pc:picChg chg="add del">
          <ac:chgData name="Heather Campbell" userId="c8f8bee8-45b0-4d3b-b7a7-f115d2630def" providerId="ADAL" clId="{44ADD174-6FF4-42E1-B712-AFEBC1A71AE2}" dt="2024-07-07T15:29:07.721" v="884" actId="26606"/>
          <ac:picMkLst>
            <pc:docMk/>
            <pc:sldMk cId="2113141455" sldId="273"/>
            <ac:picMk id="29" creationId="{DE67420F-D80A-C3B5-BA83-531C7BBE3ACA}"/>
          </ac:picMkLst>
        </pc:picChg>
        <pc:picChg chg="add mod">
          <ac:chgData name="Heather Campbell" userId="c8f8bee8-45b0-4d3b-b7a7-f115d2630def" providerId="ADAL" clId="{44ADD174-6FF4-42E1-B712-AFEBC1A71AE2}" dt="2024-07-07T15:30:11.726" v="890" actId="14826"/>
          <ac:picMkLst>
            <pc:docMk/>
            <pc:sldMk cId="2113141455" sldId="273"/>
            <ac:picMk id="44" creationId="{127B99C7-A251-7679-4F73-6CCDA2B50E6D}"/>
          </ac:picMkLst>
        </pc:picChg>
      </pc:sldChg>
      <pc:sldChg chg="modSp mod">
        <pc:chgData name="Heather Campbell" userId="c8f8bee8-45b0-4d3b-b7a7-f115d2630def" providerId="ADAL" clId="{44ADD174-6FF4-42E1-B712-AFEBC1A71AE2}" dt="2024-07-07T15:37:57.231" v="906" actId="5793"/>
        <pc:sldMkLst>
          <pc:docMk/>
          <pc:sldMk cId="4056304819" sldId="274"/>
        </pc:sldMkLst>
        <pc:spChg chg="mod">
          <ac:chgData name="Heather Campbell" userId="c8f8bee8-45b0-4d3b-b7a7-f115d2630def" providerId="ADAL" clId="{44ADD174-6FF4-42E1-B712-AFEBC1A71AE2}" dt="2024-07-07T15:37:57.231" v="906" actId="5793"/>
          <ac:spMkLst>
            <pc:docMk/>
            <pc:sldMk cId="4056304819" sldId="274"/>
            <ac:spMk id="3" creationId="{00000000-0000-0000-0000-000000000000}"/>
          </ac:spMkLst>
        </pc:spChg>
      </pc:sldChg>
      <pc:sldChg chg="addSp modSp mod setBg">
        <pc:chgData name="Heather Campbell" userId="c8f8bee8-45b0-4d3b-b7a7-f115d2630def" providerId="ADAL" clId="{44ADD174-6FF4-42E1-B712-AFEBC1A71AE2}" dt="2024-07-07T15:38:07.937" v="907" actId="403"/>
        <pc:sldMkLst>
          <pc:docMk/>
          <pc:sldMk cId="4107821988" sldId="275"/>
        </pc:sldMkLst>
        <pc:spChg chg="mod">
          <ac:chgData name="Heather Campbell" userId="c8f8bee8-45b0-4d3b-b7a7-f115d2630def" providerId="ADAL" clId="{44ADD174-6FF4-42E1-B712-AFEBC1A71AE2}" dt="2024-07-07T15:36:15.359" v="895" actId="26606"/>
          <ac:spMkLst>
            <pc:docMk/>
            <pc:sldMk cId="4107821988" sldId="275"/>
            <ac:spMk id="2" creationId="{00000000-0000-0000-0000-000000000000}"/>
          </ac:spMkLst>
        </pc:spChg>
        <pc:spChg chg="mod">
          <ac:chgData name="Heather Campbell" userId="c8f8bee8-45b0-4d3b-b7a7-f115d2630def" providerId="ADAL" clId="{44ADD174-6FF4-42E1-B712-AFEBC1A71AE2}" dt="2024-07-07T15:38:07.937" v="907" actId="403"/>
          <ac:spMkLst>
            <pc:docMk/>
            <pc:sldMk cId="4107821988" sldId="275"/>
            <ac:spMk id="3" creationId="{00000000-0000-0000-0000-000000000000}"/>
          </ac:spMkLst>
        </pc:spChg>
        <pc:spChg chg="add">
          <ac:chgData name="Heather Campbell" userId="c8f8bee8-45b0-4d3b-b7a7-f115d2630def" providerId="ADAL" clId="{44ADD174-6FF4-42E1-B712-AFEBC1A71AE2}" dt="2024-07-07T15:36:15.359" v="895" actId="26606"/>
          <ac:spMkLst>
            <pc:docMk/>
            <pc:sldMk cId="4107821988" sldId="275"/>
            <ac:spMk id="9" creationId="{2C61293E-6EBE-43EF-A52C-9BEBFD7679D4}"/>
          </ac:spMkLst>
        </pc:spChg>
        <pc:spChg chg="add">
          <ac:chgData name="Heather Campbell" userId="c8f8bee8-45b0-4d3b-b7a7-f115d2630def" providerId="ADAL" clId="{44ADD174-6FF4-42E1-B712-AFEBC1A71AE2}" dt="2024-07-07T15:36:15.359" v="895" actId="26606"/>
          <ac:spMkLst>
            <pc:docMk/>
            <pc:sldMk cId="4107821988" sldId="275"/>
            <ac:spMk id="11" creationId="{21540236-BFD5-4A9D-8840-4703E7F76825}"/>
          </ac:spMkLst>
        </pc:spChg>
        <pc:picChg chg="add">
          <ac:chgData name="Heather Campbell" userId="c8f8bee8-45b0-4d3b-b7a7-f115d2630def" providerId="ADAL" clId="{44ADD174-6FF4-42E1-B712-AFEBC1A71AE2}" dt="2024-07-07T15:36:15.359" v="895" actId="26606"/>
          <ac:picMkLst>
            <pc:docMk/>
            <pc:sldMk cId="4107821988" sldId="275"/>
            <ac:picMk id="5" creationId="{0D80CA99-6E6C-D1C3-5D9B-0730F4D38B91}"/>
          </ac:picMkLst>
        </pc:picChg>
      </pc:sldChg>
      <pc:sldChg chg="addSp modSp mod setBg">
        <pc:chgData name="Heather Campbell" userId="c8f8bee8-45b0-4d3b-b7a7-f115d2630def" providerId="ADAL" clId="{44ADD174-6FF4-42E1-B712-AFEBC1A71AE2}" dt="2024-07-07T15:47:39.894" v="971" actId="1076"/>
        <pc:sldMkLst>
          <pc:docMk/>
          <pc:sldMk cId="2250653276" sldId="276"/>
        </pc:sldMkLst>
        <pc:spChg chg="mod">
          <ac:chgData name="Heather Campbell" userId="c8f8bee8-45b0-4d3b-b7a7-f115d2630def" providerId="ADAL" clId="{44ADD174-6FF4-42E1-B712-AFEBC1A71AE2}" dt="2024-07-07T15:47:39.894" v="971" actId="1076"/>
          <ac:spMkLst>
            <pc:docMk/>
            <pc:sldMk cId="2250653276" sldId="276"/>
            <ac:spMk id="2" creationId="{00000000-0000-0000-0000-000000000000}"/>
          </ac:spMkLst>
        </pc:spChg>
        <pc:spChg chg="mod">
          <ac:chgData name="Heather Campbell" userId="c8f8bee8-45b0-4d3b-b7a7-f115d2630def" providerId="ADAL" clId="{44ADD174-6FF4-42E1-B712-AFEBC1A71AE2}" dt="2024-07-07T15:47:36.594" v="970" actId="1076"/>
          <ac:spMkLst>
            <pc:docMk/>
            <pc:sldMk cId="2250653276" sldId="276"/>
            <ac:spMk id="4" creationId="{00000000-0000-0000-0000-000000000000}"/>
          </ac:spMkLst>
        </pc:spChg>
        <pc:spChg chg="add">
          <ac:chgData name="Heather Campbell" userId="c8f8bee8-45b0-4d3b-b7a7-f115d2630def" providerId="ADAL" clId="{44ADD174-6FF4-42E1-B712-AFEBC1A71AE2}" dt="2024-07-07T15:47:22.719" v="964" actId="26606"/>
          <ac:spMkLst>
            <pc:docMk/>
            <pc:sldMk cId="2250653276" sldId="276"/>
            <ac:spMk id="9" creationId="{F837543A-6020-4505-A233-C9DB4BF74011}"/>
          </ac:spMkLst>
        </pc:spChg>
        <pc:spChg chg="add">
          <ac:chgData name="Heather Campbell" userId="c8f8bee8-45b0-4d3b-b7a7-f115d2630def" providerId="ADAL" clId="{44ADD174-6FF4-42E1-B712-AFEBC1A71AE2}" dt="2024-07-07T15:47:22.719" v="964" actId="26606"/>
          <ac:spMkLst>
            <pc:docMk/>
            <pc:sldMk cId="2250653276" sldId="276"/>
            <ac:spMk id="11" creationId="{35B16301-FB18-48BA-A6DD-C37CAF6F9A18}"/>
          </ac:spMkLst>
        </pc:spChg>
        <pc:spChg chg="add">
          <ac:chgData name="Heather Campbell" userId="c8f8bee8-45b0-4d3b-b7a7-f115d2630def" providerId="ADAL" clId="{44ADD174-6FF4-42E1-B712-AFEBC1A71AE2}" dt="2024-07-07T15:47:22.719" v="964" actId="26606"/>
          <ac:spMkLst>
            <pc:docMk/>
            <pc:sldMk cId="2250653276" sldId="276"/>
            <ac:spMk id="13" creationId="{C3C0D90E-074A-4F52-9B11-B52BEF4BCBE5}"/>
          </ac:spMkLst>
        </pc:spChg>
        <pc:spChg chg="add">
          <ac:chgData name="Heather Campbell" userId="c8f8bee8-45b0-4d3b-b7a7-f115d2630def" providerId="ADAL" clId="{44ADD174-6FF4-42E1-B712-AFEBC1A71AE2}" dt="2024-07-07T15:47:22.719" v="964" actId="26606"/>
          <ac:spMkLst>
            <pc:docMk/>
            <pc:sldMk cId="2250653276" sldId="276"/>
            <ac:spMk id="15" creationId="{CABBD4C1-E6F8-46F6-8152-A8A97490BF4D}"/>
          </ac:spMkLst>
        </pc:spChg>
        <pc:spChg chg="add">
          <ac:chgData name="Heather Campbell" userId="c8f8bee8-45b0-4d3b-b7a7-f115d2630def" providerId="ADAL" clId="{44ADD174-6FF4-42E1-B712-AFEBC1A71AE2}" dt="2024-07-07T15:47:22.719" v="964" actId="26606"/>
          <ac:spMkLst>
            <pc:docMk/>
            <pc:sldMk cId="2250653276" sldId="276"/>
            <ac:spMk id="17" creationId="{83BA5EF5-1FE9-4BF9-83BB-269BCDDF6156}"/>
          </ac:spMkLst>
        </pc:spChg>
        <pc:spChg chg="add">
          <ac:chgData name="Heather Campbell" userId="c8f8bee8-45b0-4d3b-b7a7-f115d2630def" providerId="ADAL" clId="{44ADD174-6FF4-42E1-B712-AFEBC1A71AE2}" dt="2024-07-07T15:47:22.719" v="964" actId="26606"/>
          <ac:spMkLst>
            <pc:docMk/>
            <pc:sldMk cId="2250653276" sldId="276"/>
            <ac:spMk id="21" creationId="{88853921-7BC9-4BDE-ACAB-133C683C82D6}"/>
          </ac:spMkLst>
        </pc:spChg>
        <pc:spChg chg="add">
          <ac:chgData name="Heather Campbell" userId="c8f8bee8-45b0-4d3b-b7a7-f115d2630def" providerId="ADAL" clId="{44ADD174-6FF4-42E1-B712-AFEBC1A71AE2}" dt="2024-07-07T15:47:22.719" v="964" actId="26606"/>
          <ac:spMkLst>
            <pc:docMk/>
            <pc:sldMk cId="2250653276" sldId="276"/>
            <ac:spMk id="23" creationId="{09192968-3AE7-4470-A61C-97294BB92731}"/>
          </ac:spMkLst>
        </pc:spChg>
        <pc:spChg chg="add">
          <ac:chgData name="Heather Campbell" userId="c8f8bee8-45b0-4d3b-b7a7-f115d2630def" providerId="ADAL" clId="{44ADD174-6FF4-42E1-B712-AFEBC1A71AE2}" dt="2024-07-07T15:47:22.719" v="964" actId="26606"/>
          <ac:spMkLst>
            <pc:docMk/>
            <pc:sldMk cId="2250653276" sldId="276"/>
            <ac:spMk id="25" creationId="{3AB72E55-43E4-4356-BFE8-E2102CB0B505}"/>
          </ac:spMkLst>
        </pc:spChg>
        <pc:cxnChg chg="add">
          <ac:chgData name="Heather Campbell" userId="c8f8bee8-45b0-4d3b-b7a7-f115d2630def" providerId="ADAL" clId="{44ADD174-6FF4-42E1-B712-AFEBC1A71AE2}" dt="2024-07-07T15:47:22.719" v="964" actId="26606"/>
          <ac:cxnSpMkLst>
            <pc:docMk/>
            <pc:sldMk cId="2250653276" sldId="276"/>
            <ac:cxnSpMk id="19" creationId="{4B3BCACB-5880-460B-9606-8C433A9AF99D}"/>
          </ac:cxnSpMkLst>
        </pc:cxnChg>
      </pc:sldChg>
      <pc:sldChg chg="del ord">
        <pc:chgData name="Heather Campbell" userId="c8f8bee8-45b0-4d3b-b7a7-f115d2630def" providerId="ADAL" clId="{44ADD174-6FF4-42E1-B712-AFEBC1A71AE2}" dt="2024-07-08T14:55:08.181" v="1440" actId="47"/>
        <pc:sldMkLst>
          <pc:docMk/>
          <pc:sldMk cId="4267572402" sldId="277"/>
        </pc:sldMkLst>
      </pc:sldChg>
      <pc:sldChg chg="addSp modSp mod setBg">
        <pc:chgData name="Heather Campbell" userId="c8f8bee8-45b0-4d3b-b7a7-f115d2630def" providerId="ADAL" clId="{44ADD174-6FF4-42E1-B712-AFEBC1A71AE2}" dt="2024-07-07T15:48:55.756" v="978" actId="1076"/>
        <pc:sldMkLst>
          <pc:docMk/>
          <pc:sldMk cId="3648421827" sldId="278"/>
        </pc:sldMkLst>
        <pc:spChg chg="mod">
          <ac:chgData name="Heather Campbell" userId="c8f8bee8-45b0-4d3b-b7a7-f115d2630def" providerId="ADAL" clId="{44ADD174-6FF4-42E1-B712-AFEBC1A71AE2}" dt="2024-07-07T15:48:44.468" v="975" actId="5793"/>
          <ac:spMkLst>
            <pc:docMk/>
            <pc:sldMk cId="3648421827" sldId="278"/>
            <ac:spMk id="2" creationId="{00000000-0000-0000-0000-000000000000}"/>
          </ac:spMkLst>
        </pc:spChg>
        <pc:spChg chg="ord">
          <ac:chgData name="Heather Campbell" userId="c8f8bee8-45b0-4d3b-b7a7-f115d2630def" providerId="ADAL" clId="{44ADD174-6FF4-42E1-B712-AFEBC1A71AE2}" dt="2024-07-07T15:48:29.325" v="972" actId="26606"/>
          <ac:spMkLst>
            <pc:docMk/>
            <pc:sldMk cId="3648421827" sldId="278"/>
            <ac:spMk id="3" creationId="{00000000-0000-0000-0000-000000000000}"/>
          </ac:spMkLst>
        </pc:spChg>
        <pc:spChg chg="mod">
          <ac:chgData name="Heather Campbell" userId="c8f8bee8-45b0-4d3b-b7a7-f115d2630def" providerId="ADAL" clId="{44ADD174-6FF4-42E1-B712-AFEBC1A71AE2}" dt="2024-07-07T15:48:55.756" v="978" actId="1076"/>
          <ac:spMkLst>
            <pc:docMk/>
            <pc:sldMk cId="3648421827" sldId="278"/>
            <ac:spMk id="5" creationId="{00000000-0000-0000-0000-000000000000}"/>
          </ac:spMkLst>
        </pc:spChg>
        <pc:spChg chg="add">
          <ac:chgData name="Heather Campbell" userId="c8f8bee8-45b0-4d3b-b7a7-f115d2630def" providerId="ADAL" clId="{44ADD174-6FF4-42E1-B712-AFEBC1A71AE2}" dt="2024-07-07T15:48:29.325" v="972" actId="26606"/>
          <ac:spMkLst>
            <pc:docMk/>
            <pc:sldMk cId="3648421827" sldId="278"/>
            <ac:spMk id="10" creationId="{100EDD19-6802-4EC3-95CE-CFFAB042CFD6}"/>
          </ac:spMkLst>
        </pc:spChg>
        <pc:spChg chg="add">
          <ac:chgData name="Heather Campbell" userId="c8f8bee8-45b0-4d3b-b7a7-f115d2630def" providerId="ADAL" clId="{44ADD174-6FF4-42E1-B712-AFEBC1A71AE2}" dt="2024-07-07T15:48:29.325" v="972" actId="26606"/>
          <ac:spMkLst>
            <pc:docMk/>
            <pc:sldMk cId="3648421827" sldId="278"/>
            <ac:spMk id="12" creationId="{DB17E863-922E-4C26-BD64-E8FD41D28661}"/>
          </ac:spMkLst>
        </pc:spChg>
      </pc:sldChg>
      <pc:sldChg chg="modSp mod">
        <pc:chgData name="Heather Campbell" userId="c8f8bee8-45b0-4d3b-b7a7-f115d2630def" providerId="ADAL" clId="{44ADD174-6FF4-42E1-B712-AFEBC1A71AE2}" dt="2024-07-07T15:50:11.107" v="996" actId="20577"/>
        <pc:sldMkLst>
          <pc:docMk/>
          <pc:sldMk cId="2832804997" sldId="280"/>
        </pc:sldMkLst>
        <pc:spChg chg="mod">
          <ac:chgData name="Heather Campbell" userId="c8f8bee8-45b0-4d3b-b7a7-f115d2630def" providerId="ADAL" clId="{44ADD174-6FF4-42E1-B712-AFEBC1A71AE2}" dt="2024-07-07T15:50:11.107" v="996" actId="20577"/>
          <ac:spMkLst>
            <pc:docMk/>
            <pc:sldMk cId="2832804997" sldId="280"/>
            <ac:spMk id="2" creationId="{00000000-0000-0000-0000-000000000000}"/>
          </ac:spMkLst>
        </pc:spChg>
      </pc:sldChg>
      <pc:sldChg chg="addSp modSp mod setBg">
        <pc:chgData name="Heather Campbell" userId="c8f8bee8-45b0-4d3b-b7a7-f115d2630def" providerId="ADAL" clId="{44ADD174-6FF4-42E1-B712-AFEBC1A71AE2}" dt="2024-07-07T15:58:14.149" v="1097" actId="26606"/>
        <pc:sldMkLst>
          <pc:docMk/>
          <pc:sldMk cId="1097692812" sldId="281"/>
        </pc:sldMkLst>
        <pc:spChg chg="mod">
          <ac:chgData name="Heather Campbell" userId="c8f8bee8-45b0-4d3b-b7a7-f115d2630def" providerId="ADAL" clId="{44ADD174-6FF4-42E1-B712-AFEBC1A71AE2}" dt="2024-07-07T15:58:14.149" v="1097" actId="26606"/>
          <ac:spMkLst>
            <pc:docMk/>
            <pc:sldMk cId="1097692812" sldId="281"/>
            <ac:spMk id="2" creationId="{00000000-0000-0000-0000-000000000000}"/>
          </ac:spMkLst>
        </pc:spChg>
        <pc:spChg chg="mod">
          <ac:chgData name="Heather Campbell" userId="c8f8bee8-45b0-4d3b-b7a7-f115d2630def" providerId="ADAL" clId="{44ADD174-6FF4-42E1-B712-AFEBC1A71AE2}" dt="2024-07-07T15:58:14.149" v="1097" actId="26606"/>
          <ac:spMkLst>
            <pc:docMk/>
            <pc:sldMk cId="1097692812" sldId="281"/>
            <ac:spMk id="3" creationId="{00000000-0000-0000-0000-000000000000}"/>
          </ac:spMkLst>
        </pc:spChg>
        <pc:spChg chg="add">
          <ac:chgData name="Heather Campbell" userId="c8f8bee8-45b0-4d3b-b7a7-f115d2630def" providerId="ADAL" clId="{44ADD174-6FF4-42E1-B712-AFEBC1A71AE2}" dt="2024-07-07T15:58:14.149" v="1097" actId="26606"/>
          <ac:spMkLst>
            <pc:docMk/>
            <pc:sldMk cId="1097692812" sldId="281"/>
            <ac:spMk id="8" creationId="{1BB867FF-FC45-48F7-8104-F89BE54909F1}"/>
          </ac:spMkLst>
        </pc:spChg>
        <pc:spChg chg="add">
          <ac:chgData name="Heather Campbell" userId="c8f8bee8-45b0-4d3b-b7a7-f115d2630def" providerId="ADAL" clId="{44ADD174-6FF4-42E1-B712-AFEBC1A71AE2}" dt="2024-07-07T15:58:14.149" v="1097" actId="26606"/>
          <ac:spMkLst>
            <pc:docMk/>
            <pc:sldMk cId="1097692812" sldId="281"/>
            <ac:spMk id="10" creationId="{8BB56887-D0D5-4F0C-9E19-7247EB83C8B7}"/>
          </ac:spMkLst>
        </pc:spChg>
        <pc:spChg chg="add">
          <ac:chgData name="Heather Campbell" userId="c8f8bee8-45b0-4d3b-b7a7-f115d2630def" providerId="ADAL" clId="{44ADD174-6FF4-42E1-B712-AFEBC1A71AE2}" dt="2024-07-07T15:58:14.149" v="1097" actId="26606"/>
          <ac:spMkLst>
            <pc:docMk/>
            <pc:sldMk cId="1097692812" sldId="281"/>
            <ac:spMk id="12" creationId="{081E4A58-353D-44AE-B2FC-2A74E2E400F7}"/>
          </ac:spMkLst>
        </pc:spChg>
      </pc:sldChg>
      <pc:sldChg chg="addSp delSp modSp mod setBg">
        <pc:chgData name="Heather Campbell" userId="c8f8bee8-45b0-4d3b-b7a7-f115d2630def" providerId="ADAL" clId="{44ADD174-6FF4-42E1-B712-AFEBC1A71AE2}" dt="2024-07-07T14:46:06.801" v="141" actId="6549"/>
        <pc:sldMkLst>
          <pc:docMk/>
          <pc:sldMk cId="3008613518" sldId="282"/>
        </pc:sldMkLst>
        <pc:spChg chg="mod ord">
          <ac:chgData name="Heather Campbell" userId="c8f8bee8-45b0-4d3b-b7a7-f115d2630def" providerId="ADAL" clId="{44ADD174-6FF4-42E1-B712-AFEBC1A71AE2}" dt="2024-07-07T14:45:39.997" v="131" actId="1076"/>
          <ac:spMkLst>
            <pc:docMk/>
            <pc:sldMk cId="3008613518" sldId="282"/>
            <ac:spMk id="2" creationId="{00000000-0000-0000-0000-000000000000}"/>
          </ac:spMkLst>
        </pc:spChg>
        <pc:spChg chg="mod">
          <ac:chgData name="Heather Campbell" userId="c8f8bee8-45b0-4d3b-b7a7-f115d2630def" providerId="ADAL" clId="{44ADD174-6FF4-42E1-B712-AFEBC1A71AE2}" dt="2024-07-07T14:46:06.801" v="141" actId="6549"/>
          <ac:spMkLst>
            <pc:docMk/>
            <pc:sldMk cId="3008613518" sldId="282"/>
            <ac:spMk id="4" creationId="{00000000-0000-0000-0000-000000000000}"/>
          </ac:spMkLst>
        </pc:spChg>
        <pc:spChg chg="add del">
          <ac:chgData name="Heather Campbell" userId="c8f8bee8-45b0-4d3b-b7a7-f115d2630def" providerId="ADAL" clId="{44ADD174-6FF4-42E1-B712-AFEBC1A71AE2}" dt="2024-07-07T14:45:06.148" v="123" actId="26606"/>
          <ac:spMkLst>
            <pc:docMk/>
            <pc:sldMk cId="3008613518" sldId="282"/>
            <ac:spMk id="11" creationId="{2EB492CD-616E-47F8-933B-5E2D952A0593}"/>
          </ac:spMkLst>
        </pc:spChg>
        <pc:spChg chg="add del">
          <ac:chgData name="Heather Campbell" userId="c8f8bee8-45b0-4d3b-b7a7-f115d2630def" providerId="ADAL" clId="{44ADD174-6FF4-42E1-B712-AFEBC1A71AE2}" dt="2024-07-07T14:45:06.148" v="123" actId="26606"/>
          <ac:spMkLst>
            <pc:docMk/>
            <pc:sldMk cId="3008613518" sldId="282"/>
            <ac:spMk id="13" creationId="{59383CF9-23B5-4335-9B21-1791C4CF1C75}"/>
          </ac:spMkLst>
        </pc:spChg>
        <pc:spChg chg="add del">
          <ac:chgData name="Heather Campbell" userId="c8f8bee8-45b0-4d3b-b7a7-f115d2630def" providerId="ADAL" clId="{44ADD174-6FF4-42E1-B712-AFEBC1A71AE2}" dt="2024-07-07T14:45:06.148" v="123" actId="26606"/>
          <ac:spMkLst>
            <pc:docMk/>
            <pc:sldMk cId="3008613518" sldId="282"/>
            <ac:spMk id="15" creationId="{0007FE00-9498-4706-B255-6437B0252C02}"/>
          </ac:spMkLst>
        </pc:spChg>
        <pc:spChg chg="add del">
          <ac:chgData name="Heather Campbell" userId="c8f8bee8-45b0-4d3b-b7a7-f115d2630def" providerId="ADAL" clId="{44ADD174-6FF4-42E1-B712-AFEBC1A71AE2}" dt="2024-07-07T14:45:06.136" v="122" actId="26606"/>
          <ac:spMkLst>
            <pc:docMk/>
            <pc:sldMk cId="3008613518" sldId="282"/>
            <ac:spMk id="20" creationId="{1CD81A2A-6ED4-4EF4-A14C-912D31E14800}"/>
          </ac:spMkLst>
        </pc:spChg>
        <pc:spChg chg="add del">
          <ac:chgData name="Heather Campbell" userId="c8f8bee8-45b0-4d3b-b7a7-f115d2630def" providerId="ADAL" clId="{44ADD174-6FF4-42E1-B712-AFEBC1A71AE2}" dt="2024-07-07T14:45:06.136" v="122" actId="26606"/>
          <ac:spMkLst>
            <pc:docMk/>
            <pc:sldMk cId="3008613518" sldId="282"/>
            <ac:spMk id="22" creationId="{1661932C-CA15-4E17-B115-FAE7CBEE4789}"/>
          </ac:spMkLst>
        </pc:spChg>
        <pc:spChg chg="add del">
          <ac:chgData name="Heather Campbell" userId="c8f8bee8-45b0-4d3b-b7a7-f115d2630def" providerId="ADAL" clId="{44ADD174-6FF4-42E1-B712-AFEBC1A71AE2}" dt="2024-07-07T14:45:06.136" v="122" actId="26606"/>
          <ac:spMkLst>
            <pc:docMk/>
            <pc:sldMk cId="3008613518" sldId="282"/>
            <ac:spMk id="24" creationId="{8590ADD5-9383-4D3D-9047-3DA2593CCB5D}"/>
          </ac:spMkLst>
        </pc:spChg>
        <pc:spChg chg="add del">
          <ac:chgData name="Heather Campbell" userId="c8f8bee8-45b0-4d3b-b7a7-f115d2630def" providerId="ADAL" clId="{44ADD174-6FF4-42E1-B712-AFEBC1A71AE2}" dt="2024-07-07T14:45:06.136" v="122" actId="26606"/>
          <ac:spMkLst>
            <pc:docMk/>
            <pc:sldMk cId="3008613518" sldId="282"/>
            <ac:spMk id="26" creationId="{DABE3E45-88CF-45D8-8D40-C773324D93F6}"/>
          </ac:spMkLst>
        </pc:spChg>
        <pc:spChg chg="add del">
          <ac:chgData name="Heather Campbell" userId="c8f8bee8-45b0-4d3b-b7a7-f115d2630def" providerId="ADAL" clId="{44ADD174-6FF4-42E1-B712-AFEBC1A71AE2}" dt="2024-07-07T14:45:06.136" v="122" actId="26606"/>
          <ac:spMkLst>
            <pc:docMk/>
            <pc:sldMk cId="3008613518" sldId="282"/>
            <ac:spMk id="30" creationId="{B91ECDA9-56DC-4270-8F33-01C5637B8CEB}"/>
          </ac:spMkLst>
        </pc:spChg>
        <pc:spChg chg="add del">
          <ac:chgData name="Heather Campbell" userId="c8f8bee8-45b0-4d3b-b7a7-f115d2630def" providerId="ADAL" clId="{44ADD174-6FF4-42E1-B712-AFEBC1A71AE2}" dt="2024-07-07T14:45:06.136" v="122" actId="26606"/>
          <ac:spMkLst>
            <pc:docMk/>
            <pc:sldMk cId="3008613518" sldId="282"/>
            <ac:spMk id="32" creationId="{75F47824-961D-465D-84F9-EAE11BC6173B}"/>
          </ac:spMkLst>
        </pc:spChg>
        <pc:spChg chg="add del">
          <ac:chgData name="Heather Campbell" userId="c8f8bee8-45b0-4d3b-b7a7-f115d2630def" providerId="ADAL" clId="{44ADD174-6FF4-42E1-B712-AFEBC1A71AE2}" dt="2024-07-07T14:45:06.136" v="122" actId="26606"/>
          <ac:spMkLst>
            <pc:docMk/>
            <pc:sldMk cId="3008613518" sldId="282"/>
            <ac:spMk id="34" creationId="{FEC9DA3E-C1D7-472D-B7C0-F71AE41FBA23}"/>
          </ac:spMkLst>
        </pc:spChg>
        <pc:spChg chg="add">
          <ac:chgData name="Heather Campbell" userId="c8f8bee8-45b0-4d3b-b7a7-f115d2630def" providerId="ADAL" clId="{44ADD174-6FF4-42E1-B712-AFEBC1A71AE2}" dt="2024-07-07T14:45:06.148" v="123" actId="26606"/>
          <ac:spMkLst>
            <pc:docMk/>
            <pc:sldMk cId="3008613518" sldId="282"/>
            <ac:spMk id="36" creationId="{4AC6B390-BC59-4F1D-A0EE-D71A92F0A0B2}"/>
          </ac:spMkLst>
        </pc:spChg>
        <pc:spChg chg="add">
          <ac:chgData name="Heather Campbell" userId="c8f8bee8-45b0-4d3b-b7a7-f115d2630def" providerId="ADAL" clId="{44ADD174-6FF4-42E1-B712-AFEBC1A71AE2}" dt="2024-07-07T14:45:06.148" v="123" actId="26606"/>
          <ac:spMkLst>
            <pc:docMk/>
            <pc:sldMk cId="3008613518" sldId="282"/>
            <ac:spMk id="37" creationId="{B6C60D79-16F1-4C4B-B7E3-7634E7069CDE}"/>
          </ac:spMkLst>
        </pc:spChg>
        <pc:spChg chg="add">
          <ac:chgData name="Heather Campbell" userId="c8f8bee8-45b0-4d3b-b7a7-f115d2630def" providerId="ADAL" clId="{44ADD174-6FF4-42E1-B712-AFEBC1A71AE2}" dt="2024-07-07T14:45:06.148" v="123" actId="26606"/>
          <ac:spMkLst>
            <pc:docMk/>
            <pc:sldMk cId="3008613518" sldId="282"/>
            <ac:spMk id="38" creationId="{426B127E-6498-4C77-9C9D-4553A5113B80}"/>
          </ac:spMkLst>
        </pc:spChg>
        <pc:picChg chg="add mod ord">
          <ac:chgData name="Heather Campbell" userId="c8f8bee8-45b0-4d3b-b7a7-f115d2630def" providerId="ADAL" clId="{44ADD174-6FF4-42E1-B712-AFEBC1A71AE2}" dt="2024-07-07T14:45:06.148" v="123" actId="26606"/>
          <ac:picMkLst>
            <pc:docMk/>
            <pc:sldMk cId="3008613518" sldId="282"/>
            <ac:picMk id="8" creationId="{9A80F00C-EF11-A55D-3641-C65F70F606A5}"/>
          </ac:picMkLst>
        </pc:picChg>
        <pc:cxnChg chg="add del">
          <ac:chgData name="Heather Campbell" userId="c8f8bee8-45b0-4d3b-b7a7-f115d2630def" providerId="ADAL" clId="{44ADD174-6FF4-42E1-B712-AFEBC1A71AE2}" dt="2024-07-07T14:45:06.136" v="122" actId="26606"/>
          <ac:cxnSpMkLst>
            <pc:docMk/>
            <pc:sldMk cId="3008613518" sldId="282"/>
            <ac:cxnSpMk id="28" creationId="{49CD1692-827B-4C8D-B4A1-134FD04CF45C}"/>
          </ac:cxnSpMkLst>
        </pc:cxnChg>
      </pc:sldChg>
      <pc:sldChg chg="addSp modSp mod setBg">
        <pc:chgData name="Heather Campbell" userId="c8f8bee8-45b0-4d3b-b7a7-f115d2630def" providerId="ADAL" clId="{44ADD174-6FF4-42E1-B712-AFEBC1A71AE2}" dt="2024-07-07T15:58:17.973" v="1098" actId="26606"/>
        <pc:sldMkLst>
          <pc:docMk/>
          <pc:sldMk cId="2629448205" sldId="283"/>
        </pc:sldMkLst>
        <pc:spChg chg="mod">
          <ac:chgData name="Heather Campbell" userId="c8f8bee8-45b0-4d3b-b7a7-f115d2630def" providerId="ADAL" clId="{44ADD174-6FF4-42E1-B712-AFEBC1A71AE2}" dt="2024-07-07T15:58:17.973" v="1098" actId="26606"/>
          <ac:spMkLst>
            <pc:docMk/>
            <pc:sldMk cId="2629448205" sldId="283"/>
            <ac:spMk id="2" creationId="{00000000-0000-0000-0000-000000000000}"/>
          </ac:spMkLst>
        </pc:spChg>
        <pc:spChg chg="mod">
          <ac:chgData name="Heather Campbell" userId="c8f8bee8-45b0-4d3b-b7a7-f115d2630def" providerId="ADAL" clId="{44ADD174-6FF4-42E1-B712-AFEBC1A71AE2}" dt="2024-07-07T15:58:17.973" v="1098" actId="26606"/>
          <ac:spMkLst>
            <pc:docMk/>
            <pc:sldMk cId="2629448205" sldId="283"/>
            <ac:spMk id="3" creationId="{00000000-0000-0000-0000-000000000000}"/>
          </ac:spMkLst>
        </pc:spChg>
        <pc:spChg chg="add">
          <ac:chgData name="Heather Campbell" userId="c8f8bee8-45b0-4d3b-b7a7-f115d2630def" providerId="ADAL" clId="{44ADD174-6FF4-42E1-B712-AFEBC1A71AE2}" dt="2024-07-07T15:58:17.973" v="1098" actId="26606"/>
          <ac:spMkLst>
            <pc:docMk/>
            <pc:sldMk cId="2629448205" sldId="283"/>
            <ac:spMk id="8" creationId="{1BB867FF-FC45-48F7-8104-F89BE54909F1}"/>
          </ac:spMkLst>
        </pc:spChg>
        <pc:spChg chg="add">
          <ac:chgData name="Heather Campbell" userId="c8f8bee8-45b0-4d3b-b7a7-f115d2630def" providerId="ADAL" clId="{44ADD174-6FF4-42E1-B712-AFEBC1A71AE2}" dt="2024-07-07T15:58:17.973" v="1098" actId="26606"/>
          <ac:spMkLst>
            <pc:docMk/>
            <pc:sldMk cId="2629448205" sldId="283"/>
            <ac:spMk id="10" creationId="{8BB56887-D0D5-4F0C-9E19-7247EB83C8B7}"/>
          </ac:spMkLst>
        </pc:spChg>
        <pc:spChg chg="add">
          <ac:chgData name="Heather Campbell" userId="c8f8bee8-45b0-4d3b-b7a7-f115d2630def" providerId="ADAL" clId="{44ADD174-6FF4-42E1-B712-AFEBC1A71AE2}" dt="2024-07-07T15:58:17.973" v="1098" actId="26606"/>
          <ac:spMkLst>
            <pc:docMk/>
            <pc:sldMk cId="2629448205" sldId="283"/>
            <ac:spMk id="12" creationId="{081E4A58-353D-44AE-B2FC-2A74E2E400F7}"/>
          </ac:spMkLst>
        </pc:spChg>
      </pc:sldChg>
      <pc:sldChg chg="modSp mod">
        <pc:chgData name="Heather Campbell" userId="c8f8bee8-45b0-4d3b-b7a7-f115d2630def" providerId="ADAL" clId="{44ADD174-6FF4-42E1-B712-AFEBC1A71AE2}" dt="2024-07-07T15:59:18.253" v="1100" actId="207"/>
        <pc:sldMkLst>
          <pc:docMk/>
          <pc:sldMk cId="279380560" sldId="284"/>
        </pc:sldMkLst>
        <pc:spChg chg="mod">
          <ac:chgData name="Heather Campbell" userId="c8f8bee8-45b0-4d3b-b7a7-f115d2630def" providerId="ADAL" clId="{44ADD174-6FF4-42E1-B712-AFEBC1A71AE2}" dt="2024-07-07T15:50:33.077" v="1049" actId="6549"/>
          <ac:spMkLst>
            <pc:docMk/>
            <pc:sldMk cId="279380560" sldId="284"/>
            <ac:spMk id="2" creationId="{00000000-0000-0000-0000-000000000000}"/>
          </ac:spMkLst>
        </pc:spChg>
        <pc:picChg chg="mod">
          <ac:chgData name="Heather Campbell" userId="c8f8bee8-45b0-4d3b-b7a7-f115d2630def" providerId="ADAL" clId="{44ADD174-6FF4-42E1-B712-AFEBC1A71AE2}" dt="2024-07-07T15:58:42.990" v="1099" actId="207"/>
          <ac:picMkLst>
            <pc:docMk/>
            <pc:sldMk cId="279380560" sldId="284"/>
            <ac:picMk id="5" creationId="{030F3AA4-5149-435B-92DB-EECA5DAD74CF}"/>
          </ac:picMkLst>
        </pc:picChg>
        <pc:picChg chg="mod">
          <ac:chgData name="Heather Campbell" userId="c8f8bee8-45b0-4d3b-b7a7-f115d2630def" providerId="ADAL" clId="{44ADD174-6FF4-42E1-B712-AFEBC1A71AE2}" dt="2024-07-07T15:59:18.253" v="1100" actId="207"/>
          <ac:picMkLst>
            <pc:docMk/>
            <pc:sldMk cId="279380560" sldId="284"/>
            <ac:picMk id="11" creationId="{99AB962D-ACF7-4830-8312-7A2D52B03EA6}"/>
          </ac:picMkLst>
        </pc:picChg>
      </pc:sldChg>
      <pc:sldChg chg="modSp del mod">
        <pc:chgData name="Heather Campbell" userId="c8f8bee8-45b0-4d3b-b7a7-f115d2630def" providerId="ADAL" clId="{44ADD174-6FF4-42E1-B712-AFEBC1A71AE2}" dt="2024-07-07T16:02:27.775" v="1108" actId="47"/>
        <pc:sldMkLst>
          <pc:docMk/>
          <pc:sldMk cId="1010946446" sldId="286"/>
        </pc:sldMkLst>
        <pc:spChg chg="mod">
          <ac:chgData name="Heather Campbell" userId="c8f8bee8-45b0-4d3b-b7a7-f115d2630def" providerId="ADAL" clId="{44ADD174-6FF4-42E1-B712-AFEBC1A71AE2}" dt="2024-07-07T15:50:46.863" v="1063" actId="6549"/>
          <ac:spMkLst>
            <pc:docMk/>
            <pc:sldMk cId="1010946446" sldId="286"/>
            <ac:spMk id="2" creationId="{00000000-0000-0000-0000-000000000000}"/>
          </ac:spMkLst>
        </pc:spChg>
      </pc:sldChg>
      <pc:sldChg chg="addSp modSp mod setBg">
        <pc:chgData name="Heather Campbell" userId="c8f8bee8-45b0-4d3b-b7a7-f115d2630def" providerId="ADAL" clId="{44ADD174-6FF4-42E1-B712-AFEBC1A71AE2}" dt="2024-07-07T16:21:03.765" v="1139" actId="14100"/>
        <pc:sldMkLst>
          <pc:docMk/>
          <pc:sldMk cId="3006726999" sldId="287"/>
        </pc:sldMkLst>
        <pc:spChg chg="mod">
          <ac:chgData name="Heather Campbell" userId="c8f8bee8-45b0-4d3b-b7a7-f115d2630def" providerId="ADAL" clId="{44ADD174-6FF4-42E1-B712-AFEBC1A71AE2}" dt="2024-07-07T16:20:33.292" v="1129" actId="26606"/>
          <ac:spMkLst>
            <pc:docMk/>
            <pc:sldMk cId="3006726999" sldId="287"/>
            <ac:spMk id="2" creationId="{00000000-0000-0000-0000-000000000000}"/>
          </ac:spMkLst>
        </pc:spChg>
        <pc:spChg chg="mod">
          <ac:chgData name="Heather Campbell" userId="c8f8bee8-45b0-4d3b-b7a7-f115d2630def" providerId="ADAL" clId="{44ADD174-6FF4-42E1-B712-AFEBC1A71AE2}" dt="2024-07-07T16:21:03.765" v="1139" actId="14100"/>
          <ac:spMkLst>
            <pc:docMk/>
            <pc:sldMk cId="3006726999" sldId="287"/>
            <ac:spMk id="3" creationId="{00000000-0000-0000-0000-000000000000}"/>
          </ac:spMkLst>
        </pc:spChg>
        <pc:spChg chg="add">
          <ac:chgData name="Heather Campbell" userId="c8f8bee8-45b0-4d3b-b7a7-f115d2630def" providerId="ADAL" clId="{44ADD174-6FF4-42E1-B712-AFEBC1A71AE2}" dt="2024-07-07T16:20:33.292" v="1129" actId="26606"/>
          <ac:spMkLst>
            <pc:docMk/>
            <pc:sldMk cId="3006726999" sldId="287"/>
            <ac:spMk id="8" creationId="{907EF6B7-1338-4443-8C46-6A318D952DFD}"/>
          </ac:spMkLst>
        </pc:spChg>
        <pc:spChg chg="add">
          <ac:chgData name="Heather Campbell" userId="c8f8bee8-45b0-4d3b-b7a7-f115d2630def" providerId="ADAL" clId="{44ADD174-6FF4-42E1-B712-AFEBC1A71AE2}" dt="2024-07-07T16:20:33.292" v="1129" actId="26606"/>
          <ac:spMkLst>
            <pc:docMk/>
            <pc:sldMk cId="3006726999" sldId="287"/>
            <ac:spMk id="10" creationId="{DAAE4CDD-124C-4DCF-9584-B6033B545DD5}"/>
          </ac:spMkLst>
        </pc:spChg>
        <pc:spChg chg="add">
          <ac:chgData name="Heather Campbell" userId="c8f8bee8-45b0-4d3b-b7a7-f115d2630def" providerId="ADAL" clId="{44ADD174-6FF4-42E1-B712-AFEBC1A71AE2}" dt="2024-07-07T16:20:33.292" v="1129" actId="26606"/>
          <ac:spMkLst>
            <pc:docMk/>
            <pc:sldMk cId="3006726999" sldId="287"/>
            <ac:spMk id="12" creationId="{081E4A58-353D-44AE-B2FC-2A74E2E400F7}"/>
          </ac:spMkLst>
        </pc:spChg>
      </pc:sldChg>
      <pc:sldChg chg="del">
        <pc:chgData name="Heather Campbell" userId="c8f8bee8-45b0-4d3b-b7a7-f115d2630def" providerId="ADAL" clId="{44ADD174-6FF4-42E1-B712-AFEBC1A71AE2}" dt="2024-07-07T15:18:51.769" v="858" actId="47"/>
        <pc:sldMkLst>
          <pc:docMk/>
          <pc:sldMk cId="3233717449" sldId="288"/>
        </pc:sldMkLst>
      </pc:sldChg>
      <pc:sldChg chg="del">
        <pc:chgData name="Heather Campbell" userId="c8f8bee8-45b0-4d3b-b7a7-f115d2630def" providerId="ADAL" clId="{44ADD174-6FF4-42E1-B712-AFEBC1A71AE2}" dt="2024-07-07T15:18:48.779" v="857" actId="47"/>
        <pc:sldMkLst>
          <pc:docMk/>
          <pc:sldMk cId="2622525614" sldId="289"/>
        </pc:sldMkLst>
      </pc:sldChg>
      <pc:sldChg chg="del">
        <pc:chgData name="Heather Campbell" userId="c8f8bee8-45b0-4d3b-b7a7-f115d2630def" providerId="ADAL" clId="{44ADD174-6FF4-42E1-B712-AFEBC1A71AE2}" dt="2024-07-07T15:22:30.606" v="863" actId="47"/>
        <pc:sldMkLst>
          <pc:docMk/>
          <pc:sldMk cId="1451505828" sldId="290"/>
        </pc:sldMkLst>
      </pc:sldChg>
      <pc:sldChg chg="del ord">
        <pc:chgData name="Heather Campbell" userId="c8f8bee8-45b0-4d3b-b7a7-f115d2630def" providerId="ADAL" clId="{44ADD174-6FF4-42E1-B712-AFEBC1A71AE2}" dt="2024-07-08T14:55:07.019" v="1439" actId="47"/>
        <pc:sldMkLst>
          <pc:docMk/>
          <pc:sldMk cId="3607371237" sldId="326"/>
        </pc:sldMkLst>
      </pc:sldChg>
      <pc:sldChg chg="addSp delSp modSp mod setBg">
        <pc:chgData name="Heather Campbell" userId="c8f8bee8-45b0-4d3b-b7a7-f115d2630def" providerId="ADAL" clId="{44ADD174-6FF4-42E1-B712-AFEBC1A71AE2}" dt="2024-07-07T14:56:01.678" v="290" actId="26606"/>
        <pc:sldMkLst>
          <pc:docMk/>
          <pc:sldMk cId="2968234307" sldId="327"/>
        </pc:sldMkLst>
        <pc:spChg chg="mod">
          <ac:chgData name="Heather Campbell" userId="c8f8bee8-45b0-4d3b-b7a7-f115d2630def" providerId="ADAL" clId="{44ADD174-6FF4-42E1-B712-AFEBC1A71AE2}" dt="2024-07-07T14:56:01.678" v="290" actId="26606"/>
          <ac:spMkLst>
            <pc:docMk/>
            <pc:sldMk cId="2968234307" sldId="327"/>
            <ac:spMk id="2" creationId="{00000000-0000-0000-0000-000000000000}"/>
          </ac:spMkLst>
        </pc:spChg>
        <pc:spChg chg="mod">
          <ac:chgData name="Heather Campbell" userId="c8f8bee8-45b0-4d3b-b7a7-f115d2630def" providerId="ADAL" clId="{44ADD174-6FF4-42E1-B712-AFEBC1A71AE2}" dt="2024-07-07T14:56:01.678" v="290" actId="26606"/>
          <ac:spMkLst>
            <pc:docMk/>
            <pc:sldMk cId="2968234307" sldId="327"/>
            <ac:spMk id="3" creationId="{00000000-0000-0000-0000-000000000000}"/>
          </ac:spMkLst>
        </pc:spChg>
        <pc:spChg chg="del mod">
          <ac:chgData name="Heather Campbell" userId="c8f8bee8-45b0-4d3b-b7a7-f115d2630def" providerId="ADAL" clId="{44ADD174-6FF4-42E1-B712-AFEBC1A71AE2}" dt="2024-07-07T14:55:37.559" v="288" actId="478"/>
          <ac:spMkLst>
            <pc:docMk/>
            <pc:sldMk cId="2968234307" sldId="327"/>
            <ac:spMk id="4" creationId="{00000000-0000-0000-0000-000000000000}"/>
          </ac:spMkLst>
        </pc:spChg>
        <pc:spChg chg="mod">
          <ac:chgData name="Heather Campbell" userId="c8f8bee8-45b0-4d3b-b7a7-f115d2630def" providerId="ADAL" clId="{44ADD174-6FF4-42E1-B712-AFEBC1A71AE2}" dt="2024-07-07T14:56:01.678" v="290" actId="26606"/>
          <ac:spMkLst>
            <pc:docMk/>
            <pc:sldMk cId="2968234307" sldId="327"/>
            <ac:spMk id="5" creationId="{00000000-0000-0000-0000-000000000000}"/>
          </ac:spMkLst>
        </pc:spChg>
        <pc:spChg chg="mod">
          <ac:chgData name="Heather Campbell" userId="c8f8bee8-45b0-4d3b-b7a7-f115d2630def" providerId="ADAL" clId="{44ADD174-6FF4-42E1-B712-AFEBC1A71AE2}" dt="2024-07-07T14:56:01.678" v="290" actId="26606"/>
          <ac:spMkLst>
            <pc:docMk/>
            <pc:sldMk cId="2968234307" sldId="327"/>
            <ac:spMk id="6" creationId="{00000000-0000-0000-0000-000000000000}"/>
          </ac:spMkLst>
        </pc:spChg>
        <pc:spChg chg="mod">
          <ac:chgData name="Heather Campbell" userId="c8f8bee8-45b0-4d3b-b7a7-f115d2630def" providerId="ADAL" clId="{44ADD174-6FF4-42E1-B712-AFEBC1A71AE2}" dt="2024-07-07T14:56:01.678" v="290" actId="26606"/>
          <ac:spMkLst>
            <pc:docMk/>
            <pc:sldMk cId="2968234307" sldId="327"/>
            <ac:spMk id="7" creationId="{00000000-0000-0000-0000-000000000000}"/>
          </ac:spMkLst>
        </pc:spChg>
        <pc:spChg chg="mod">
          <ac:chgData name="Heather Campbell" userId="c8f8bee8-45b0-4d3b-b7a7-f115d2630def" providerId="ADAL" clId="{44ADD174-6FF4-42E1-B712-AFEBC1A71AE2}" dt="2024-07-07T14:56:01.678" v="290" actId="26606"/>
          <ac:spMkLst>
            <pc:docMk/>
            <pc:sldMk cId="2968234307" sldId="327"/>
            <ac:spMk id="11" creationId="{00000000-0000-0000-0000-000000000000}"/>
          </ac:spMkLst>
        </pc:spChg>
        <pc:spChg chg="mod">
          <ac:chgData name="Heather Campbell" userId="c8f8bee8-45b0-4d3b-b7a7-f115d2630def" providerId="ADAL" clId="{44ADD174-6FF4-42E1-B712-AFEBC1A71AE2}" dt="2024-07-07T14:56:01.678" v="290" actId="26606"/>
          <ac:spMkLst>
            <pc:docMk/>
            <pc:sldMk cId="2968234307" sldId="327"/>
            <ac:spMk id="12" creationId="{00000000-0000-0000-0000-000000000000}"/>
          </ac:spMkLst>
        </pc:spChg>
        <pc:spChg chg="mod">
          <ac:chgData name="Heather Campbell" userId="c8f8bee8-45b0-4d3b-b7a7-f115d2630def" providerId="ADAL" clId="{44ADD174-6FF4-42E1-B712-AFEBC1A71AE2}" dt="2024-07-07T14:56:01.678" v="290" actId="26606"/>
          <ac:spMkLst>
            <pc:docMk/>
            <pc:sldMk cId="2968234307" sldId="327"/>
            <ac:spMk id="13" creationId="{00000000-0000-0000-0000-000000000000}"/>
          </ac:spMkLst>
        </pc:spChg>
        <pc:spChg chg="mod">
          <ac:chgData name="Heather Campbell" userId="c8f8bee8-45b0-4d3b-b7a7-f115d2630def" providerId="ADAL" clId="{44ADD174-6FF4-42E1-B712-AFEBC1A71AE2}" dt="2024-07-07T14:56:01.678" v="290" actId="26606"/>
          <ac:spMkLst>
            <pc:docMk/>
            <pc:sldMk cId="2968234307" sldId="327"/>
            <ac:spMk id="14" creationId="{00000000-0000-0000-0000-000000000000}"/>
          </ac:spMkLst>
        </pc:spChg>
        <pc:spChg chg="mod">
          <ac:chgData name="Heather Campbell" userId="c8f8bee8-45b0-4d3b-b7a7-f115d2630def" providerId="ADAL" clId="{44ADD174-6FF4-42E1-B712-AFEBC1A71AE2}" dt="2024-07-07T14:56:01.678" v="290" actId="26606"/>
          <ac:spMkLst>
            <pc:docMk/>
            <pc:sldMk cId="2968234307" sldId="327"/>
            <ac:spMk id="15" creationId="{00000000-0000-0000-0000-000000000000}"/>
          </ac:spMkLst>
        </pc:spChg>
        <pc:spChg chg="add">
          <ac:chgData name="Heather Campbell" userId="c8f8bee8-45b0-4d3b-b7a7-f115d2630def" providerId="ADAL" clId="{44ADD174-6FF4-42E1-B712-AFEBC1A71AE2}" dt="2024-07-07T14:56:01.678" v="290" actId="26606"/>
          <ac:spMkLst>
            <pc:docMk/>
            <pc:sldMk cId="2968234307" sldId="327"/>
            <ac:spMk id="33" creationId="{4C10CBC8-7837-4750-8EE9-B4C3D50488F6}"/>
          </ac:spMkLst>
        </pc:spChg>
        <pc:spChg chg="add">
          <ac:chgData name="Heather Campbell" userId="c8f8bee8-45b0-4d3b-b7a7-f115d2630def" providerId="ADAL" clId="{44ADD174-6FF4-42E1-B712-AFEBC1A71AE2}" dt="2024-07-07T14:56:01.678" v="290" actId="26606"/>
          <ac:spMkLst>
            <pc:docMk/>
            <pc:sldMk cId="2968234307" sldId="327"/>
            <ac:spMk id="35" creationId="{69014793-11D4-4A17-9261-1A2E683ADF75}"/>
          </ac:spMkLst>
        </pc:spChg>
        <pc:cxnChg chg="mod">
          <ac:chgData name="Heather Campbell" userId="c8f8bee8-45b0-4d3b-b7a7-f115d2630def" providerId="ADAL" clId="{44ADD174-6FF4-42E1-B712-AFEBC1A71AE2}" dt="2024-07-07T14:56:01.678" v="290" actId="26606"/>
          <ac:cxnSpMkLst>
            <pc:docMk/>
            <pc:sldMk cId="2968234307" sldId="327"/>
            <ac:cxnSpMk id="9" creationId="{00000000-0000-0000-0000-000000000000}"/>
          </ac:cxnSpMkLst>
        </pc:cxnChg>
        <pc:cxnChg chg="mod">
          <ac:chgData name="Heather Campbell" userId="c8f8bee8-45b0-4d3b-b7a7-f115d2630def" providerId="ADAL" clId="{44ADD174-6FF4-42E1-B712-AFEBC1A71AE2}" dt="2024-07-07T14:56:01.678" v="290" actId="26606"/>
          <ac:cxnSpMkLst>
            <pc:docMk/>
            <pc:sldMk cId="2968234307" sldId="327"/>
            <ac:cxnSpMk id="16" creationId="{00000000-0000-0000-0000-000000000000}"/>
          </ac:cxnSpMkLst>
        </pc:cxnChg>
        <pc:cxnChg chg="mod">
          <ac:chgData name="Heather Campbell" userId="c8f8bee8-45b0-4d3b-b7a7-f115d2630def" providerId="ADAL" clId="{44ADD174-6FF4-42E1-B712-AFEBC1A71AE2}" dt="2024-07-07T14:56:01.678" v="290" actId="26606"/>
          <ac:cxnSpMkLst>
            <pc:docMk/>
            <pc:sldMk cId="2968234307" sldId="327"/>
            <ac:cxnSpMk id="18" creationId="{00000000-0000-0000-0000-000000000000}"/>
          </ac:cxnSpMkLst>
        </pc:cxnChg>
        <pc:cxnChg chg="mod">
          <ac:chgData name="Heather Campbell" userId="c8f8bee8-45b0-4d3b-b7a7-f115d2630def" providerId="ADAL" clId="{44ADD174-6FF4-42E1-B712-AFEBC1A71AE2}" dt="2024-07-07T14:56:01.678" v="290" actId="26606"/>
          <ac:cxnSpMkLst>
            <pc:docMk/>
            <pc:sldMk cId="2968234307" sldId="327"/>
            <ac:cxnSpMk id="20" creationId="{00000000-0000-0000-0000-000000000000}"/>
          </ac:cxnSpMkLst>
        </pc:cxnChg>
        <pc:cxnChg chg="mod">
          <ac:chgData name="Heather Campbell" userId="c8f8bee8-45b0-4d3b-b7a7-f115d2630def" providerId="ADAL" clId="{44ADD174-6FF4-42E1-B712-AFEBC1A71AE2}" dt="2024-07-07T14:56:01.678" v="290" actId="26606"/>
          <ac:cxnSpMkLst>
            <pc:docMk/>
            <pc:sldMk cId="2968234307" sldId="327"/>
            <ac:cxnSpMk id="22" creationId="{00000000-0000-0000-0000-000000000000}"/>
          </ac:cxnSpMkLst>
        </pc:cxnChg>
        <pc:cxnChg chg="mod">
          <ac:chgData name="Heather Campbell" userId="c8f8bee8-45b0-4d3b-b7a7-f115d2630def" providerId="ADAL" clId="{44ADD174-6FF4-42E1-B712-AFEBC1A71AE2}" dt="2024-07-07T14:56:01.678" v="290" actId="26606"/>
          <ac:cxnSpMkLst>
            <pc:docMk/>
            <pc:sldMk cId="2968234307" sldId="327"/>
            <ac:cxnSpMk id="24" creationId="{00000000-0000-0000-0000-000000000000}"/>
          </ac:cxnSpMkLst>
        </pc:cxnChg>
        <pc:cxnChg chg="mod">
          <ac:chgData name="Heather Campbell" userId="c8f8bee8-45b0-4d3b-b7a7-f115d2630def" providerId="ADAL" clId="{44ADD174-6FF4-42E1-B712-AFEBC1A71AE2}" dt="2024-07-07T14:56:01.678" v="290" actId="26606"/>
          <ac:cxnSpMkLst>
            <pc:docMk/>
            <pc:sldMk cId="2968234307" sldId="327"/>
            <ac:cxnSpMk id="26" creationId="{00000000-0000-0000-0000-000000000000}"/>
          </ac:cxnSpMkLst>
        </pc:cxnChg>
        <pc:cxnChg chg="mod">
          <ac:chgData name="Heather Campbell" userId="c8f8bee8-45b0-4d3b-b7a7-f115d2630def" providerId="ADAL" clId="{44ADD174-6FF4-42E1-B712-AFEBC1A71AE2}" dt="2024-07-07T14:56:01.678" v="290" actId="26606"/>
          <ac:cxnSpMkLst>
            <pc:docMk/>
            <pc:sldMk cId="2968234307" sldId="327"/>
            <ac:cxnSpMk id="28" creationId="{00000000-0000-0000-0000-000000000000}"/>
          </ac:cxnSpMkLst>
        </pc:cxnChg>
      </pc:sldChg>
      <pc:sldChg chg="addSp delSp modSp mod setBg addAnim delAnim">
        <pc:chgData name="Heather Campbell" userId="c8f8bee8-45b0-4d3b-b7a7-f115d2630def" providerId="ADAL" clId="{44ADD174-6FF4-42E1-B712-AFEBC1A71AE2}" dt="2024-07-07T14:43:53.522" v="117" actId="1076"/>
        <pc:sldMkLst>
          <pc:docMk/>
          <pc:sldMk cId="426807295" sldId="328"/>
        </pc:sldMkLst>
        <pc:spChg chg="mod">
          <ac:chgData name="Heather Campbell" userId="c8f8bee8-45b0-4d3b-b7a7-f115d2630def" providerId="ADAL" clId="{44ADD174-6FF4-42E1-B712-AFEBC1A71AE2}" dt="2024-07-07T14:43:53.522" v="117" actId="1076"/>
          <ac:spMkLst>
            <pc:docMk/>
            <pc:sldMk cId="426807295" sldId="328"/>
            <ac:spMk id="2" creationId="{00000000-0000-0000-0000-000000000000}"/>
          </ac:spMkLst>
        </pc:spChg>
        <pc:spChg chg="add del">
          <ac:chgData name="Heather Campbell" userId="c8f8bee8-45b0-4d3b-b7a7-f115d2630def" providerId="ADAL" clId="{44ADD174-6FF4-42E1-B712-AFEBC1A71AE2}" dt="2024-07-07T14:43:34.769" v="116" actId="26606"/>
          <ac:spMkLst>
            <pc:docMk/>
            <pc:sldMk cId="426807295" sldId="328"/>
            <ac:spMk id="7" creationId="{59EF30C2-29AC-4A0D-BC0A-A679CF113EDD}"/>
          </ac:spMkLst>
        </pc:spChg>
        <pc:spChg chg="add del">
          <ac:chgData name="Heather Campbell" userId="c8f8bee8-45b0-4d3b-b7a7-f115d2630def" providerId="ADAL" clId="{44ADD174-6FF4-42E1-B712-AFEBC1A71AE2}" dt="2024-07-07T14:43:34.769" v="116" actId="26606"/>
          <ac:spMkLst>
            <pc:docMk/>
            <pc:sldMk cId="426807295" sldId="328"/>
            <ac:spMk id="9" creationId="{9C682A1A-5B2D-4111-BBD6-620165633E5B}"/>
          </ac:spMkLst>
        </pc:spChg>
        <pc:spChg chg="add del">
          <ac:chgData name="Heather Campbell" userId="c8f8bee8-45b0-4d3b-b7a7-f115d2630def" providerId="ADAL" clId="{44ADD174-6FF4-42E1-B712-AFEBC1A71AE2}" dt="2024-07-07T14:43:34.769" v="116" actId="26606"/>
          <ac:spMkLst>
            <pc:docMk/>
            <pc:sldMk cId="426807295" sldId="328"/>
            <ac:spMk id="13" creationId="{A04F1504-431A-4D86-9091-AE7E4B33376B}"/>
          </ac:spMkLst>
        </pc:spChg>
        <pc:spChg chg="add del">
          <ac:chgData name="Heather Campbell" userId="c8f8bee8-45b0-4d3b-b7a7-f115d2630def" providerId="ADAL" clId="{44ADD174-6FF4-42E1-B712-AFEBC1A71AE2}" dt="2024-07-07T14:43:34.769" v="116" actId="26606"/>
          <ac:spMkLst>
            <pc:docMk/>
            <pc:sldMk cId="426807295" sldId="328"/>
            <ac:spMk id="15" creationId="{EA804283-B929-4503-802F-4585376E2B42}"/>
          </ac:spMkLst>
        </pc:spChg>
        <pc:spChg chg="add del">
          <ac:chgData name="Heather Campbell" userId="c8f8bee8-45b0-4d3b-b7a7-f115d2630def" providerId="ADAL" clId="{44ADD174-6FF4-42E1-B712-AFEBC1A71AE2}" dt="2024-07-07T14:43:34.769" v="116" actId="26606"/>
          <ac:spMkLst>
            <pc:docMk/>
            <pc:sldMk cId="426807295" sldId="328"/>
            <ac:spMk id="17" creationId="{AD3811F5-514E-49A4-B382-673ED228A4CC}"/>
          </ac:spMkLst>
        </pc:spChg>
        <pc:spChg chg="add del">
          <ac:chgData name="Heather Campbell" userId="c8f8bee8-45b0-4d3b-b7a7-f115d2630def" providerId="ADAL" clId="{44ADD174-6FF4-42E1-B712-AFEBC1A71AE2}" dt="2024-07-07T14:43:34.769" v="116" actId="26606"/>
          <ac:spMkLst>
            <pc:docMk/>
            <pc:sldMk cId="426807295" sldId="328"/>
            <ac:spMk id="19" creationId="{067AD921-1CEE-4C1B-9AA3-C66D908DDD14}"/>
          </ac:spMkLst>
        </pc:spChg>
        <pc:spChg chg="add del">
          <ac:chgData name="Heather Campbell" userId="c8f8bee8-45b0-4d3b-b7a7-f115d2630def" providerId="ADAL" clId="{44ADD174-6FF4-42E1-B712-AFEBC1A71AE2}" dt="2024-07-07T14:43:34.769" v="116" actId="26606"/>
          <ac:spMkLst>
            <pc:docMk/>
            <pc:sldMk cId="426807295" sldId="328"/>
            <ac:spMk id="21" creationId="{C36A08F5-3B56-47C5-A371-9187BE56E1E5}"/>
          </ac:spMkLst>
        </pc:spChg>
        <pc:spChg chg="add del">
          <ac:chgData name="Heather Campbell" userId="c8f8bee8-45b0-4d3b-b7a7-f115d2630def" providerId="ADAL" clId="{44ADD174-6FF4-42E1-B712-AFEBC1A71AE2}" dt="2024-07-07T14:43:34.769" v="116" actId="26606"/>
          <ac:spMkLst>
            <pc:docMk/>
            <pc:sldMk cId="426807295" sldId="328"/>
            <ac:spMk id="26" creationId="{59EF30C2-29AC-4A0D-BC0A-A679CF113EDD}"/>
          </ac:spMkLst>
        </pc:spChg>
        <pc:spChg chg="add del">
          <ac:chgData name="Heather Campbell" userId="c8f8bee8-45b0-4d3b-b7a7-f115d2630def" providerId="ADAL" clId="{44ADD174-6FF4-42E1-B712-AFEBC1A71AE2}" dt="2024-07-07T14:43:34.769" v="116" actId="26606"/>
          <ac:spMkLst>
            <pc:docMk/>
            <pc:sldMk cId="426807295" sldId="328"/>
            <ac:spMk id="28" creationId="{9C682A1A-5B2D-4111-BBD6-620165633E5B}"/>
          </ac:spMkLst>
        </pc:spChg>
        <pc:spChg chg="add del">
          <ac:chgData name="Heather Campbell" userId="c8f8bee8-45b0-4d3b-b7a7-f115d2630def" providerId="ADAL" clId="{44ADD174-6FF4-42E1-B712-AFEBC1A71AE2}" dt="2024-07-07T14:43:34.769" v="116" actId="26606"/>
          <ac:spMkLst>
            <pc:docMk/>
            <pc:sldMk cId="426807295" sldId="328"/>
            <ac:spMk id="32" creationId="{A04F1504-431A-4D86-9091-AE7E4B33376B}"/>
          </ac:spMkLst>
        </pc:spChg>
        <pc:spChg chg="add del">
          <ac:chgData name="Heather Campbell" userId="c8f8bee8-45b0-4d3b-b7a7-f115d2630def" providerId="ADAL" clId="{44ADD174-6FF4-42E1-B712-AFEBC1A71AE2}" dt="2024-07-07T14:43:34.769" v="116" actId="26606"/>
          <ac:spMkLst>
            <pc:docMk/>
            <pc:sldMk cId="426807295" sldId="328"/>
            <ac:spMk id="34" creationId="{EA804283-B929-4503-802F-4585376E2B42}"/>
          </ac:spMkLst>
        </pc:spChg>
        <pc:spChg chg="add del">
          <ac:chgData name="Heather Campbell" userId="c8f8bee8-45b0-4d3b-b7a7-f115d2630def" providerId="ADAL" clId="{44ADD174-6FF4-42E1-B712-AFEBC1A71AE2}" dt="2024-07-07T14:43:34.769" v="116" actId="26606"/>
          <ac:spMkLst>
            <pc:docMk/>
            <pc:sldMk cId="426807295" sldId="328"/>
            <ac:spMk id="36" creationId="{AD3811F5-514E-49A4-B382-673ED228A4CC}"/>
          </ac:spMkLst>
        </pc:spChg>
        <pc:spChg chg="add del">
          <ac:chgData name="Heather Campbell" userId="c8f8bee8-45b0-4d3b-b7a7-f115d2630def" providerId="ADAL" clId="{44ADD174-6FF4-42E1-B712-AFEBC1A71AE2}" dt="2024-07-07T14:43:34.769" v="116" actId="26606"/>
          <ac:spMkLst>
            <pc:docMk/>
            <pc:sldMk cId="426807295" sldId="328"/>
            <ac:spMk id="38" creationId="{067AD921-1CEE-4C1B-9AA3-C66D908DDD14}"/>
          </ac:spMkLst>
        </pc:spChg>
        <pc:spChg chg="add del">
          <ac:chgData name="Heather Campbell" userId="c8f8bee8-45b0-4d3b-b7a7-f115d2630def" providerId="ADAL" clId="{44ADD174-6FF4-42E1-B712-AFEBC1A71AE2}" dt="2024-07-07T14:43:34.769" v="116" actId="26606"/>
          <ac:spMkLst>
            <pc:docMk/>
            <pc:sldMk cId="426807295" sldId="328"/>
            <ac:spMk id="40" creationId="{C36A08F5-3B56-47C5-A371-9187BE56E1E5}"/>
          </ac:spMkLst>
        </pc:spChg>
        <pc:cxnChg chg="add del">
          <ac:chgData name="Heather Campbell" userId="c8f8bee8-45b0-4d3b-b7a7-f115d2630def" providerId="ADAL" clId="{44ADD174-6FF4-42E1-B712-AFEBC1A71AE2}" dt="2024-07-07T14:43:34.769" v="116" actId="26606"/>
          <ac:cxnSpMkLst>
            <pc:docMk/>
            <pc:sldMk cId="426807295" sldId="328"/>
            <ac:cxnSpMk id="11" creationId="{266A0658-1CC4-4B0D-AAB7-A702286AFB03}"/>
          </ac:cxnSpMkLst>
        </pc:cxnChg>
        <pc:cxnChg chg="add del">
          <ac:chgData name="Heather Campbell" userId="c8f8bee8-45b0-4d3b-b7a7-f115d2630def" providerId="ADAL" clId="{44ADD174-6FF4-42E1-B712-AFEBC1A71AE2}" dt="2024-07-07T14:43:34.769" v="116" actId="26606"/>
          <ac:cxnSpMkLst>
            <pc:docMk/>
            <pc:sldMk cId="426807295" sldId="328"/>
            <ac:cxnSpMk id="30" creationId="{266A0658-1CC4-4B0D-AAB7-A702286AFB03}"/>
          </ac:cxnSpMkLst>
        </pc:cxnChg>
      </pc:sldChg>
      <pc:sldChg chg="addSp modSp mod setBg">
        <pc:chgData name="Heather Campbell" userId="c8f8bee8-45b0-4d3b-b7a7-f115d2630def" providerId="ADAL" clId="{44ADD174-6FF4-42E1-B712-AFEBC1A71AE2}" dt="2024-07-07T15:16:45.247" v="846" actId="1076"/>
        <pc:sldMkLst>
          <pc:docMk/>
          <pc:sldMk cId="0" sldId="329"/>
        </pc:sldMkLst>
        <pc:spChg chg="mod">
          <ac:chgData name="Heather Campbell" userId="c8f8bee8-45b0-4d3b-b7a7-f115d2630def" providerId="ADAL" clId="{44ADD174-6FF4-42E1-B712-AFEBC1A71AE2}" dt="2024-07-07T15:15:03.137" v="816" actId="26606"/>
          <ac:spMkLst>
            <pc:docMk/>
            <pc:sldMk cId="0" sldId="329"/>
            <ac:spMk id="11" creationId="{63DBDA9A-F387-4DC7-A75E-A929F6E7C543}"/>
          </ac:spMkLst>
        </pc:spChg>
        <pc:spChg chg="add">
          <ac:chgData name="Heather Campbell" userId="c8f8bee8-45b0-4d3b-b7a7-f115d2630def" providerId="ADAL" clId="{44ADD174-6FF4-42E1-B712-AFEBC1A71AE2}" dt="2024-07-07T15:15:03.137" v="816" actId="26606"/>
          <ac:spMkLst>
            <pc:docMk/>
            <pc:sldMk cId="0" sldId="329"/>
            <ac:spMk id="16" creationId="{665DBBEF-238B-476B-96AB-8AAC3224ECEA}"/>
          </ac:spMkLst>
        </pc:spChg>
        <pc:spChg chg="add">
          <ac:chgData name="Heather Campbell" userId="c8f8bee8-45b0-4d3b-b7a7-f115d2630def" providerId="ADAL" clId="{44ADD174-6FF4-42E1-B712-AFEBC1A71AE2}" dt="2024-07-07T15:15:03.137" v="816" actId="26606"/>
          <ac:spMkLst>
            <pc:docMk/>
            <pc:sldMk cId="0" sldId="329"/>
            <ac:spMk id="18" creationId="{3FCFB1DE-0B7E-48CC-BA90-B2AB0889F9D6}"/>
          </ac:spMkLst>
        </pc:spChg>
        <pc:graphicFrameChg chg="add mod ord modGraphic">
          <ac:chgData name="Heather Campbell" userId="c8f8bee8-45b0-4d3b-b7a7-f115d2630def" providerId="ADAL" clId="{44ADD174-6FF4-42E1-B712-AFEBC1A71AE2}" dt="2024-07-07T15:16:45.247" v="846" actId="1076"/>
          <ac:graphicFrameMkLst>
            <pc:docMk/>
            <pc:sldMk cId="0" sldId="329"/>
            <ac:graphicFrameMk id="6" creationId="{22119A5D-E6E1-4AEA-85AB-779142B96BB9}"/>
          </ac:graphicFrameMkLst>
        </pc:graphicFrameChg>
      </pc:sldChg>
      <pc:sldChg chg="del">
        <pc:chgData name="Heather Campbell" userId="c8f8bee8-45b0-4d3b-b7a7-f115d2630def" providerId="ADAL" clId="{44ADD174-6FF4-42E1-B712-AFEBC1A71AE2}" dt="2024-07-07T15:20:44.753" v="859" actId="47"/>
        <pc:sldMkLst>
          <pc:docMk/>
          <pc:sldMk cId="215079957" sldId="330"/>
        </pc:sldMkLst>
      </pc:sldChg>
      <pc:sldChg chg="addSp modSp mod setBg">
        <pc:chgData name="Heather Campbell" userId="c8f8bee8-45b0-4d3b-b7a7-f115d2630def" providerId="ADAL" clId="{44ADD174-6FF4-42E1-B712-AFEBC1A71AE2}" dt="2024-07-07T15:27:57.407" v="876" actId="1076"/>
        <pc:sldMkLst>
          <pc:docMk/>
          <pc:sldMk cId="4216681375" sldId="332"/>
        </pc:sldMkLst>
        <pc:spChg chg="mod">
          <ac:chgData name="Heather Campbell" userId="c8f8bee8-45b0-4d3b-b7a7-f115d2630def" providerId="ADAL" clId="{44ADD174-6FF4-42E1-B712-AFEBC1A71AE2}" dt="2024-07-07T15:27:39.361" v="874" actId="26606"/>
          <ac:spMkLst>
            <pc:docMk/>
            <pc:sldMk cId="4216681375" sldId="332"/>
            <ac:spMk id="2" creationId="{00000000-0000-0000-0000-000000000000}"/>
          </ac:spMkLst>
        </pc:spChg>
        <pc:spChg chg="mod">
          <ac:chgData name="Heather Campbell" userId="c8f8bee8-45b0-4d3b-b7a7-f115d2630def" providerId="ADAL" clId="{44ADD174-6FF4-42E1-B712-AFEBC1A71AE2}" dt="2024-07-07T15:27:57.407" v="876" actId="1076"/>
          <ac:spMkLst>
            <pc:docMk/>
            <pc:sldMk cId="4216681375" sldId="332"/>
            <ac:spMk id="3" creationId="{00000000-0000-0000-0000-000000000000}"/>
          </ac:spMkLst>
        </pc:spChg>
        <pc:spChg chg="add">
          <ac:chgData name="Heather Campbell" userId="c8f8bee8-45b0-4d3b-b7a7-f115d2630def" providerId="ADAL" clId="{44ADD174-6FF4-42E1-B712-AFEBC1A71AE2}" dt="2024-07-07T15:27:39.361" v="874" actId="26606"/>
          <ac:spMkLst>
            <pc:docMk/>
            <pc:sldMk cId="4216681375" sldId="332"/>
            <ac:spMk id="9" creationId="{BCED4D40-4B67-4331-AC48-79B82B4A47D8}"/>
          </ac:spMkLst>
        </pc:spChg>
        <pc:spChg chg="add">
          <ac:chgData name="Heather Campbell" userId="c8f8bee8-45b0-4d3b-b7a7-f115d2630def" providerId="ADAL" clId="{44ADD174-6FF4-42E1-B712-AFEBC1A71AE2}" dt="2024-07-07T15:27:39.361" v="874" actId="26606"/>
          <ac:spMkLst>
            <pc:docMk/>
            <pc:sldMk cId="4216681375" sldId="332"/>
            <ac:spMk id="11" creationId="{670CEDEF-4F34-412E-84EE-329C1E936AF5}"/>
          </ac:spMkLst>
        </pc:spChg>
        <pc:picChg chg="mod">
          <ac:chgData name="Heather Campbell" userId="c8f8bee8-45b0-4d3b-b7a7-f115d2630def" providerId="ADAL" clId="{44ADD174-6FF4-42E1-B712-AFEBC1A71AE2}" dt="2024-07-07T15:27:39.361" v="874" actId="26606"/>
          <ac:picMkLst>
            <pc:docMk/>
            <pc:sldMk cId="4216681375" sldId="332"/>
            <ac:picMk id="4" creationId="{00000000-0000-0000-0000-000000000000}"/>
          </ac:picMkLst>
        </pc:picChg>
      </pc:sldChg>
      <pc:sldChg chg="addSp modSp mod setBg">
        <pc:chgData name="Heather Campbell" userId="c8f8bee8-45b0-4d3b-b7a7-f115d2630def" providerId="ADAL" clId="{44ADD174-6FF4-42E1-B712-AFEBC1A71AE2}" dt="2024-07-07T15:37:32.300" v="905" actId="255"/>
        <pc:sldMkLst>
          <pc:docMk/>
          <pc:sldMk cId="3134382228" sldId="333"/>
        </pc:sldMkLst>
        <pc:spChg chg="mod">
          <ac:chgData name="Heather Campbell" userId="c8f8bee8-45b0-4d3b-b7a7-f115d2630def" providerId="ADAL" clId="{44ADD174-6FF4-42E1-B712-AFEBC1A71AE2}" dt="2024-07-07T15:37:05.405" v="899" actId="26606"/>
          <ac:spMkLst>
            <pc:docMk/>
            <pc:sldMk cId="3134382228" sldId="333"/>
            <ac:spMk id="2" creationId="{00000000-0000-0000-0000-000000000000}"/>
          </ac:spMkLst>
        </pc:spChg>
        <pc:spChg chg="mod">
          <ac:chgData name="Heather Campbell" userId="c8f8bee8-45b0-4d3b-b7a7-f115d2630def" providerId="ADAL" clId="{44ADD174-6FF4-42E1-B712-AFEBC1A71AE2}" dt="2024-07-07T15:37:32.300" v="905" actId="255"/>
          <ac:spMkLst>
            <pc:docMk/>
            <pc:sldMk cId="3134382228" sldId="333"/>
            <ac:spMk id="3" creationId="{00000000-0000-0000-0000-000000000000}"/>
          </ac:spMkLst>
        </pc:spChg>
        <pc:spChg chg="add">
          <ac:chgData name="Heather Campbell" userId="c8f8bee8-45b0-4d3b-b7a7-f115d2630def" providerId="ADAL" clId="{44ADD174-6FF4-42E1-B712-AFEBC1A71AE2}" dt="2024-07-07T15:37:05.405" v="899" actId="26606"/>
          <ac:spMkLst>
            <pc:docMk/>
            <pc:sldMk cId="3134382228" sldId="333"/>
            <ac:spMk id="8" creationId="{907EF6B7-1338-4443-8C46-6A318D952DFD}"/>
          </ac:spMkLst>
        </pc:spChg>
        <pc:spChg chg="add">
          <ac:chgData name="Heather Campbell" userId="c8f8bee8-45b0-4d3b-b7a7-f115d2630def" providerId="ADAL" clId="{44ADD174-6FF4-42E1-B712-AFEBC1A71AE2}" dt="2024-07-07T15:37:05.405" v="899" actId="26606"/>
          <ac:spMkLst>
            <pc:docMk/>
            <pc:sldMk cId="3134382228" sldId="333"/>
            <ac:spMk id="10" creationId="{DAAE4CDD-124C-4DCF-9584-B6033B545DD5}"/>
          </ac:spMkLst>
        </pc:spChg>
        <pc:spChg chg="add">
          <ac:chgData name="Heather Campbell" userId="c8f8bee8-45b0-4d3b-b7a7-f115d2630def" providerId="ADAL" clId="{44ADD174-6FF4-42E1-B712-AFEBC1A71AE2}" dt="2024-07-07T15:37:05.405" v="899" actId="26606"/>
          <ac:spMkLst>
            <pc:docMk/>
            <pc:sldMk cId="3134382228" sldId="333"/>
            <ac:spMk id="12" creationId="{081E4A58-353D-44AE-B2FC-2A74E2E400F7}"/>
          </ac:spMkLst>
        </pc:spChg>
      </pc:sldChg>
      <pc:sldChg chg="addSp modSp mod setBg">
        <pc:chgData name="Heather Campbell" userId="c8f8bee8-45b0-4d3b-b7a7-f115d2630def" providerId="ADAL" clId="{44ADD174-6FF4-42E1-B712-AFEBC1A71AE2}" dt="2024-07-07T15:38:56.712" v="913" actId="14100"/>
        <pc:sldMkLst>
          <pc:docMk/>
          <pc:sldMk cId="2256331051" sldId="334"/>
        </pc:sldMkLst>
        <pc:spChg chg="mod">
          <ac:chgData name="Heather Campbell" userId="c8f8bee8-45b0-4d3b-b7a7-f115d2630def" providerId="ADAL" clId="{44ADD174-6FF4-42E1-B712-AFEBC1A71AE2}" dt="2024-07-07T15:38:56.712" v="913" actId="14100"/>
          <ac:spMkLst>
            <pc:docMk/>
            <pc:sldMk cId="2256331051" sldId="334"/>
            <ac:spMk id="2" creationId="{00000000-0000-0000-0000-000000000000}"/>
          </ac:spMkLst>
        </pc:spChg>
        <pc:spChg chg="mod">
          <ac:chgData name="Heather Campbell" userId="c8f8bee8-45b0-4d3b-b7a7-f115d2630def" providerId="ADAL" clId="{44ADD174-6FF4-42E1-B712-AFEBC1A71AE2}" dt="2024-07-07T15:38:48.024" v="911" actId="1076"/>
          <ac:spMkLst>
            <pc:docMk/>
            <pc:sldMk cId="2256331051" sldId="334"/>
            <ac:spMk id="3" creationId="{00000000-0000-0000-0000-000000000000}"/>
          </ac:spMkLst>
        </pc:spChg>
        <pc:spChg chg="add">
          <ac:chgData name="Heather Campbell" userId="c8f8bee8-45b0-4d3b-b7a7-f115d2630def" providerId="ADAL" clId="{44ADD174-6FF4-42E1-B712-AFEBC1A71AE2}" dt="2024-07-07T15:38:32.677" v="909" actId="26606"/>
          <ac:spMkLst>
            <pc:docMk/>
            <pc:sldMk cId="2256331051" sldId="334"/>
            <ac:spMk id="8" creationId="{100EDD19-6802-4EC3-95CE-CFFAB042CFD6}"/>
          </ac:spMkLst>
        </pc:spChg>
        <pc:spChg chg="add">
          <ac:chgData name="Heather Campbell" userId="c8f8bee8-45b0-4d3b-b7a7-f115d2630def" providerId="ADAL" clId="{44ADD174-6FF4-42E1-B712-AFEBC1A71AE2}" dt="2024-07-07T15:38:32.677" v="909" actId="26606"/>
          <ac:spMkLst>
            <pc:docMk/>
            <pc:sldMk cId="2256331051" sldId="334"/>
            <ac:spMk id="10" creationId="{DB17E863-922E-4C26-BD64-E8FD41D28661}"/>
          </ac:spMkLst>
        </pc:spChg>
      </pc:sldChg>
      <pc:sldChg chg="addSp delSp modSp mod setBg">
        <pc:chgData name="Heather Campbell" userId="c8f8bee8-45b0-4d3b-b7a7-f115d2630def" providerId="ADAL" clId="{44ADD174-6FF4-42E1-B712-AFEBC1A71AE2}" dt="2024-07-07T15:39:34.401" v="916" actId="26606"/>
        <pc:sldMkLst>
          <pc:docMk/>
          <pc:sldMk cId="702092555" sldId="335"/>
        </pc:sldMkLst>
        <pc:spChg chg="mod">
          <ac:chgData name="Heather Campbell" userId="c8f8bee8-45b0-4d3b-b7a7-f115d2630def" providerId="ADAL" clId="{44ADD174-6FF4-42E1-B712-AFEBC1A71AE2}" dt="2024-07-07T15:39:34.401" v="916" actId="26606"/>
          <ac:spMkLst>
            <pc:docMk/>
            <pc:sldMk cId="702092555" sldId="335"/>
            <ac:spMk id="2" creationId="{00000000-0000-0000-0000-000000000000}"/>
          </ac:spMkLst>
        </pc:spChg>
        <pc:spChg chg="del mod">
          <ac:chgData name="Heather Campbell" userId="c8f8bee8-45b0-4d3b-b7a7-f115d2630def" providerId="ADAL" clId="{44ADD174-6FF4-42E1-B712-AFEBC1A71AE2}" dt="2024-07-07T15:39:34.401" v="916" actId="26606"/>
          <ac:spMkLst>
            <pc:docMk/>
            <pc:sldMk cId="702092555" sldId="335"/>
            <ac:spMk id="3" creationId="{00000000-0000-0000-0000-000000000000}"/>
          </ac:spMkLst>
        </pc:spChg>
        <pc:spChg chg="add">
          <ac:chgData name="Heather Campbell" userId="c8f8bee8-45b0-4d3b-b7a7-f115d2630def" providerId="ADAL" clId="{44ADD174-6FF4-42E1-B712-AFEBC1A71AE2}" dt="2024-07-07T15:39:34.401" v="916" actId="26606"/>
          <ac:spMkLst>
            <pc:docMk/>
            <pc:sldMk cId="702092555" sldId="335"/>
            <ac:spMk id="9" creationId="{545D489D-16E1-484D-867B-144368D74B83}"/>
          </ac:spMkLst>
        </pc:spChg>
        <pc:spChg chg="add">
          <ac:chgData name="Heather Campbell" userId="c8f8bee8-45b0-4d3b-b7a7-f115d2630def" providerId="ADAL" clId="{44ADD174-6FF4-42E1-B712-AFEBC1A71AE2}" dt="2024-07-07T15:39:34.401" v="916" actId="26606"/>
          <ac:spMkLst>
            <pc:docMk/>
            <pc:sldMk cId="702092555" sldId="335"/>
            <ac:spMk id="11" creationId="{49A496F5-B01E-4BF8-9D1E-C4E53B6F9652}"/>
          </ac:spMkLst>
        </pc:spChg>
        <pc:spChg chg="add">
          <ac:chgData name="Heather Campbell" userId="c8f8bee8-45b0-4d3b-b7a7-f115d2630def" providerId="ADAL" clId="{44ADD174-6FF4-42E1-B712-AFEBC1A71AE2}" dt="2024-07-07T15:39:34.401" v="916" actId="26606"/>
          <ac:spMkLst>
            <pc:docMk/>
            <pc:sldMk cId="702092555" sldId="335"/>
            <ac:spMk id="13" creationId="{6E895C8D-1379-40B8-8B1B-B6F5AEAF0A6C}"/>
          </ac:spMkLst>
        </pc:spChg>
        <pc:graphicFrameChg chg="add">
          <ac:chgData name="Heather Campbell" userId="c8f8bee8-45b0-4d3b-b7a7-f115d2630def" providerId="ADAL" clId="{44ADD174-6FF4-42E1-B712-AFEBC1A71AE2}" dt="2024-07-07T15:39:34.401" v="916" actId="26606"/>
          <ac:graphicFrameMkLst>
            <pc:docMk/>
            <pc:sldMk cId="702092555" sldId="335"/>
            <ac:graphicFrameMk id="5" creationId="{DCFD9E9A-CD78-8272-DDAB-BCD65B8D0EFB}"/>
          </ac:graphicFrameMkLst>
        </pc:graphicFrameChg>
      </pc:sldChg>
      <pc:sldChg chg="modSp mod">
        <pc:chgData name="Heather Campbell" userId="c8f8bee8-45b0-4d3b-b7a7-f115d2630def" providerId="ADAL" clId="{44ADD174-6FF4-42E1-B712-AFEBC1A71AE2}" dt="2024-07-07T15:47:03.226" v="963" actId="6549"/>
        <pc:sldMkLst>
          <pc:docMk/>
          <pc:sldMk cId="3605347351" sldId="336"/>
        </pc:sldMkLst>
        <pc:spChg chg="mod">
          <ac:chgData name="Heather Campbell" userId="c8f8bee8-45b0-4d3b-b7a7-f115d2630def" providerId="ADAL" clId="{44ADD174-6FF4-42E1-B712-AFEBC1A71AE2}" dt="2024-07-07T15:47:03.226" v="963" actId="6549"/>
          <ac:spMkLst>
            <pc:docMk/>
            <pc:sldMk cId="3605347351" sldId="336"/>
            <ac:spMk id="3" creationId="{00000000-0000-0000-0000-000000000000}"/>
          </ac:spMkLst>
        </pc:spChg>
        <pc:spChg chg="mod">
          <ac:chgData name="Heather Campbell" userId="c8f8bee8-45b0-4d3b-b7a7-f115d2630def" providerId="ADAL" clId="{44ADD174-6FF4-42E1-B712-AFEBC1A71AE2}" dt="2024-07-07T15:46:49.355" v="951" actId="207"/>
          <ac:spMkLst>
            <pc:docMk/>
            <pc:sldMk cId="3605347351" sldId="336"/>
            <ac:spMk id="14" creationId="{A14F638D-5575-4E8C-9ECB-CE17E665B84A}"/>
          </ac:spMkLst>
        </pc:spChg>
        <pc:picChg chg="mod">
          <ac:chgData name="Heather Campbell" userId="c8f8bee8-45b0-4d3b-b7a7-f115d2630def" providerId="ADAL" clId="{44ADD174-6FF4-42E1-B712-AFEBC1A71AE2}" dt="2024-07-07T15:46:32.642" v="950" actId="207"/>
          <ac:picMkLst>
            <pc:docMk/>
            <pc:sldMk cId="3605347351" sldId="336"/>
            <ac:picMk id="5" creationId="{7735A941-383D-46C1-A6B0-4AEDF6966C40}"/>
          </ac:picMkLst>
        </pc:picChg>
      </pc:sldChg>
      <pc:sldChg chg="addSp delSp modSp mod">
        <pc:chgData name="Heather Campbell" userId="c8f8bee8-45b0-4d3b-b7a7-f115d2630def" providerId="ADAL" clId="{44ADD174-6FF4-42E1-B712-AFEBC1A71AE2}" dt="2024-07-07T16:24:26.853" v="1177" actId="14100"/>
        <pc:sldMkLst>
          <pc:docMk/>
          <pc:sldMk cId="2586040356" sldId="337"/>
        </pc:sldMkLst>
        <pc:spChg chg="del">
          <ac:chgData name="Heather Campbell" userId="c8f8bee8-45b0-4d3b-b7a7-f115d2630def" providerId="ADAL" clId="{44ADD174-6FF4-42E1-B712-AFEBC1A71AE2}" dt="2024-07-07T15:53:57.242" v="1089" actId="26606"/>
          <ac:spMkLst>
            <pc:docMk/>
            <pc:sldMk cId="2586040356" sldId="337"/>
            <ac:spMk id="3" creationId="{00000000-0000-0000-0000-000000000000}"/>
          </ac:spMkLst>
        </pc:spChg>
        <pc:graphicFrameChg chg="add mod">
          <ac:chgData name="Heather Campbell" userId="c8f8bee8-45b0-4d3b-b7a7-f115d2630def" providerId="ADAL" clId="{44ADD174-6FF4-42E1-B712-AFEBC1A71AE2}" dt="2024-07-07T16:24:26.853" v="1177" actId="14100"/>
          <ac:graphicFrameMkLst>
            <pc:docMk/>
            <pc:sldMk cId="2586040356" sldId="337"/>
            <ac:graphicFrameMk id="5" creationId="{17575C36-2BD2-D4CF-6BA0-BC879D770D44}"/>
          </ac:graphicFrameMkLst>
        </pc:graphicFrameChg>
      </pc:sldChg>
      <pc:sldChg chg="addSp delSp modSp mod setBg">
        <pc:chgData name="Heather Campbell" userId="c8f8bee8-45b0-4d3b-b7a7-f115d2630def" providerId="ADAL" clId="{44ADD174-6FF4-42E1-B712-AFEBC1A71AE2}" dt="2024-07-07T16:23:48.009" v="1171" actId="478"/>
        <pc:sldMkLst>
          <pc:docMk/>
          <pc:sldMk cId="3066427821" sldId="338"/>
        </pc:sldMkLst>
        <pc:spChg chg="mod">
          <ac:chgData name="Heather Campbell" userId="c8f8bee8-45b0-4d3b-b7a7-f115d2630def" providerId="ADAL" clId="{44ADD174-6FF4-42E1-B712-AFEBC1A71AE2}" dt="2024-07-07T15:49:35.291" v="979" actId="26606"/>
          <ac:spMkLst>
            <pc:docMk/>
            <pc:sldMk cId="3066427821" sldId="338"/>
            <ac:spMk id="2" creationId="{00000000-0000-0000-0000-000000000000}"/>
          </ac:spMkLst>
        </pc:spChg>
        <pc:spChg chg="mod">
          <ac:chgData name="Heather Campbell" userId="c8f8bee8-45b0-4d3b-b7a7-f115d2630def" providerId="ADAL" clId="{44ADD174-6FF4-42E1-B712-AFEBC1A71AE2}" dt="2024-07-07T15:49:35.291" v="979" actId="26606"/>
          <ac:spMkLst>
            <pc:docMk/>
            <pc:sldMk cId="3066427821" sldId="338"/>
            <ac:spMk id="3" creationId="{00000000-0000-0000-0000-000000000000}"/>
          </ac:spMkLst>
        </pc:spChg>
        <pc:spChg chg="add">
          <ac:chgData name="Heather Campbell" userId="c8f8bee8-45b0-4d3b-b7a7-f115d2630def" providerId="ADAL" clId="{44ADD174-6FF4-42E1-B712-AFEBC1A71AE2}" dt="2024-07-07T15:49:35.291" v="979" actId="26606"/>
          <ac:spMkLst>
            <pc:docMk/>
            <pc:sldMk cId="3066427821" sldId="338"/>
            <ac:spMk id="8" creationId="{1BB867FF-FC45-48F7-8104-F89BE54909F1}"/>
          </ac:spMkLst>
        </pc:spChg>
        <pc:spChg chg="add">
          <ac:chgData name="Heather Campbell" userId="c8f8bee8-45b0-4d3b-b7a7-f115d2630def" providerId="ADAL" clId="{44ADD174-6FF4-42E1-B712-AFEBC1A71AE2}" dt="2024-07-07T15:49:35.291" v="979" actId="26606"/>
          <ac:spMkLst>
            <pc:docMk/>
            <pc:sldMk cId="3066427821" sldId="338"/>
            <ac:spMk id="10" creationId="{8BB56887-D0D5-4F0C-9E19-7247EB83C8B7}"/>
          </ac:spMkLst>
        </pc:spChg>
        <pc:spChg chg="add">
          <ac:chgData name="Heather Campbell" userId="c8f8bee8-45b0-4d3b-b7a7-f115d2630def" providerId="ADAL" clId="{44ADD174-6FF4-42E1-B712-AFEBC1A71AE2}" dt="2024-07-07T15:49:35.291" v="979" actId="26606"/>
          <ac:spMkLst>
            <pc:docMk/>
            <pc:sldMk cId="3066427821" sldId="338"/>
            <ac:spMk id="12" creationId="{081E4A58-353D-44AE-B2FC-2A74E2E400F7}"/>
          </ac:spMkLst>
        </pc:spChg>
        <pc:picChg chg="add del mod">
          <ac:chgData name="Heather Campbell" userId="c8f8bee8-45b0-4d3b-b7a7-f115d2630def" providerId="ADAL" clId="{44ADD174-6FF4-42E1-B712-AFEBC1A71AE2}" dt="2024-07-07T16:23:48.009" v="1171" actId="478"/>
          <ac:picMkLst>
            <pc:docMk/>
            <pc:sldMk cId="3066427821" sldId="338"/>
            <ac:picMk id="5" creationId="{ED71CFB7-AAD7-B0EB-D5C3-5CFCC135E2E9}"/>
          </ac:picMkLst>
        </pc:picChg>
      </pc:sldChg>
      <pc:sldChg chg="addSp modSp mod setBg">
        <pc:chgData name="Heather Campbell" userId="c8f8bee8-45b0-4d3b-b7a7-f115d2630def" providerId="ADAL" clId="{44ADD174-6FF4-42E1-B712-AFEBC1A71AE2}" dt="2024-07-07T15:58:09.449" v="1096" actId="26606"/>
        <pc:sldMkLst>
          <pc:docMk/>
          <pc:sldMk cId="2418105681" sldId="339"/>
        </pc:sldMkLst>
        <pc:spChg chg="mod">
          <ac:chgData name="Heather Campbell" userId="c8f8bee8-45b0-4d3b-b7a7-f115d2630def" providerId="ADAL" clId="{44ADD174-6FF4-42E1-B712-AFEBC1A71AE2}" dt="2024-07-07T15:58:09.449" v="1096" actId="26606"/>
          <ac:spMkLst>
            <pc:docMk/>
            <pc:sldMk cId="2418105681" sldId="339"/>
            <ac:spMk id="2" creationId="{00000000-0000-0000-0000-000000000000}"/>
          </ac:spMkLst>
        </pc:spChg>
        <pc:spChg chg="mod">
          <ac:chgData name="Heather Campbell" userId="c8f8bee8-45b0-4d3b-b7a7-f115d2630def" providerId="ADAL" clId="{44ADD174-6FF4-42E1-B712-AFEBC1A71AE2}" dt="2024-07-07T15:58:09.449" v="1096" actId="26606"/>
          <ac:spMkLst>
            <pc:docMk/>
            <pc:sldMk cId="2418105681" sldId="339"/>
            <ac:spMk id="3" creationId="{00000000-0000-0000-0000-000000000000}"/>
          </ac:spMkLst>
        </pc:spChg>
        <pc:spChg chg="add">
          <ac:chgData name="Heather Campbell" userId="c8f8bee8-45b0-4d3b-b7a7-f115d2630def" providerId="ADAL" clId="{44ADD174-6FF4-42E1-B712-AFEBC1A71AE2}" dt="2024-07-07T15:58:09.449" v="1096" actId="26606"/>
          <ac:spMkLst>
            <pc:docMk/>
            <pc:sldMk cId="2418105681" sldId="339"/>
            <ac:spMk id="8" creationId="{1BB867FF-FC45-48F7-8104-F89BE54909F1}"/>
          </ac:spMkLst>
        </pc:spChg>
        <pc:spChg chg="add">
          <ac:chgData name="Heather Campbell" userId="c8f8bee8-45b0-4d3b-b7a7-f115d2630def" providerId="ADAL" clId="{44ADD174-6FF4-42E1-B712-AFEBC1A71AE2}" dt="2024-07-07T15:58:09.449" v="1096" actId="26606"/>
          <ac:spMkLst>
            <pc:docMk/>
            <pc:sldMk cId="2418105681" sldId="339"/>
            <ac:spMk id="10" creationId="{8BB56887-D0D5-4F0C-9E19-7247EB83C8B7}"/>
          </ac:spMkLst>
        </pc:spChg>
        <pc:spChg chg="add">
          <ac:chgData name="Heather Campbell" userId="c8f8bee8-45b0-4d3b-b7a7-f115d2630def" providerId="ADAL" clId="{44ADD174-6FF4-42E1-B712-AFEBC1A71AE2}" dt="2024-07-07T15:58:09.449" v="1096" actId="26606"/>
          <ac:spMkLst>
            <pc:docMk/>
            <pc:sldMk cId="2418105681" sldId="339"/>
            <ac:spMk id="12" creationId="{081E4A58-353D-44AE-B2FC-2A74E2E400F7}"/>
          </ac:spMkLst>
        </pc:spChg>
      </pc:sldChg>
      <pc:sldChg chg="addSp modSp mod setBg">
        <pc:chgData name="Heather Campbell" userId="c8f8bee8-45b0-4d3b-b7a7-f115d2630def" providerId="ADAL" clId="{44ADD174-6FF4-42E1-B712-AFEBC1A71AE2}" dt="2024-07-07T16:20:26.247" v="1128" actId="1076"/>
        <pc:sldMkLst>
          <pc:docMk/>
          <pc:sldMk cId="1157819972" sldId="341"/>
        </pc:sldMkLst>
        <pc:spChg chg="mod">
          <ac:chgData name="Heather Campbell" userId="c8f8bee8-45b0-4d3b-b7a7-f115d2630def" providerId="ADAL" clId="{44ADD174-6FF4-42E1-B712-AFEBC1A71AE2}" dt="2024-07-07T16:20:14.457" v="1122" actId="26606"/>
          <ac:spMkLst>
            <pc:docMk/>
            <pc:sldMk cId="1157819972" sldId="341"/>
            <ac:spMk id="2" creationId="{00000000-0000-0000-0000-000000000000}"/>
          </ac:spMkLst>
        </pc:spChg>
        <pc:spChg chg="mod">
          <ac:chgData name="Heather Campbell" userId="c8f8bee8-45b0-4d3b-b7a7-f115d2630def" providerId="ADAL" clId="{44ADD174-6FF4-42E1-B712-AFEBC1A71AE2}" dt="2024-07-07T16:20:26.247" v="1128" actId="1076"/>
          <ac:spMkLst>
            <pc:docMk/>
            <pc:sldMk cId="1157819972" sldId="341"/>
            <ac:spMk id="3" creationId="{00000000-0000-0000-0000-000000000000}"/>
          </ac:spMkLst>
        </pc:spChg>
        <pc:spChg chg="add">
          <ac:chgData name="Heather Campbell" userId="c8f8bee8-45b0-4d3b-b7a7-f115d2630def" providerId="ADAL" clId="{44ADD174-6FF4-42E1-B712-AFEBC1A71AE2}" dt="2024-07-07T16:20:14.457" v="1122" actId="26606"/>
          <ac:spMkLst>
            <pc:docMk/>
            <pc:sldMk cId="1157819972" sldId="341"/>
            <ac:spMk id="8" creationId="{907EF6B7-1338-4443-8C46-6A318D952DFD}"/>
          </ac:spMkLst>
        </pc:spChg>
        <pc:spChg chg="add">
          <ac:chgData name="Heather Campbell" userId="c8f8bee8-45b0-4d3b-b7a7-f115d2630def" providerId="ADAL" clId="{44ADD174-6FF4-42E1-B712-AFEBC1A71AE2}" dt="2024-07-07T16:20:14.457" v="1122" actId="26606"/>
          <ac:spMkLst>
            <pc:docMk/>
            <pc:sldMk cId="1157819972" sldId="341"/>
            <ac:spMk id="10" creationId="{DAAE4CDD-124C-4DCF-9584-B6033B545DD5}"/>
          </ac:spMkLst>
        </pc:spChg>
        <pc:spChg chg="add">
          <ac:chgData name="Heather Campbell" userId="c8f8bee8-45b0-4d3b-b7a7-f115d2630def" providerId="ADAL" clId="{44ADD174-6FF4-42E1-B712-AFEBC1A71AE2}" dt="2024-07-07T16:20:14.457" v="1122" actId="26606"/>
          <ac:spMkLst>
            <pc:docMk/>
            <pc:sldMk cId="1157819972" sldId="341"/>
            <ac:spMk id="12" creationId="{081E4A58-353D-44AE-B2FC-2A74E2E400F7}"/>
          </ac:spMkLst>
        </pc:spChg>
      </pc:sldChg>
      <pc:sldChg chg="addSp modSp mod setBg">
        <pc:chgData name="Heather Campbell" userId="c8f8bee8-45b0-4d3b-b7a7-f115d2630def" providerId="ADAL" clId="{44ADD174-6FF4-42E1-B712-AFEBC1A71AE2}" dt="2024-07-07T16:21:43.951" v="1168" actId="1076"/>
        <pc:sldMkLst>
          <pc:docMk/>
          <pc:sldMk cId="757145366" sldId="342"/>
        </pc:sldMkLst>
        <pc:spChg chg="mod">
          <ac:chgData name="Heather Campbell" userId="c8f8bee8-45b0-4d3b-b7a7-f115d2630def" providerId="ADAL" clId="{44ADD174-6FF4-42E1-B712-AFEBC1A71AE2}" dt="2024-07-07T16:21:31.494" v="1167" actId="26606"/>
          <ac:spMkLst>
            <pc:docMk/>
            <pc:sldMk cId="757145366" sldId="342"/>
            <ac:spMk id="2" creationId="{00000000-0000-0000-0000-000000000000}"/>
          </ac:spMkLst>
        </pc:spChg>
        <pc:spChg chg="mod">
          <ac:chgData name="Heather Campbell" userId="c8f8bee8-45b0-4d3b-b7a7-f115d2630def" providerId="ADAL" clId="{44ADD174-6FF4-42E1-B712-AFEBC1A71AE2}" dt="2024-07-07T16:21:43.951" v="1168" actId="1076"/>
          <ac:spMkLst>
            <pc:docMk/>
            <pc:sldMk cId="757145366" sldId="342"/>
            <ac:spMk id="3" creationId="{00000000-0000-0000-0000-000000000000}"/>
          </ac:spMkLst>
        </pc:spChg>
        <pc:spChg chg="add">
          <ac:chgData name="Heather Campbell" userId="c8f8bee8-45b0-4d3b-b7a7-f115d2630def" providerId="ADAL" clId="{44ADD174-6FF4-42E1-B712-AFEBC1A71AE2}" dt="2024-07-07T16:21:31.494" v="1167" actId="26606"/>
          <ac:spMkLst>
            <pc:docMk/>
            <pc:sldMk cId="757145366" sldId="342"/>
            <ac:spMk id="8" creationId="{E92FEB64-6EEA-4759-B4A4-BD2C1E660BA8}"/>
          </ac:spMkLst>
        </pc:spChg>
        <pc:spChg chg="add">
          <ac:chgData name="Heather Campbell" userId="c8f8bee8-45b0-4d3b-b7a7-f115d2630def" providerId="ADAL" clId="{44ADD174-6FF4-42E1-B712-AFEBC1A71AE2}" dt="2024-07-07T16:21:31.494" v="1167" actId="26606"/>
          <ac:spMkLst>
            <pc:docMk/>
            <pc:sldMk cId="757145366" sldId="342"/>
            <ac:spMk id="10" creationId="{B10BB131-AC8E-4A8E-A5D1-36260F720C3B}"/>
          </ac:spMkLst>
        </pc:spChg>
        <pc:spChg chg="add">
          <ac:chgData name="Heather Campbell" userId="c8f8bee8-45b0-4d3b-b7a7-f115d2630def" providerId="ADAL" clId="{44ADD174-6FF4-42E1-B712-AFEBC1A71AE2}" dt="2024-07-07T16:21:31.494" v="1167" actId="26606"/>
          <ac:spMkLst>
            <pc:docMk/>
            <pc:sldMk cId="757145366" sldId="342"/>
            <ac:spMk id="12" creationId="{14847E93-7DC1-4D4B-8829-B19AA7137C50}"/>
          </ac:spMkLst>
        </pc:spChg>
        <pc:spChg chg="add">
          <ac:chgData name="Heather Campbell" userId="c8f8bee8-45b0-4d3b-b7a7-f115d2630def" providerId="ADAL" clId="{44ADD174-6FF4-42E1-B712-AFEBC1A71AE2}" dt="2024-07-07T16:21:31.494" v="1167" actId="26606"/>
          <ac:spMkLst>
            <pc:docMk/>
            <pc:sldMk cId="757145366" sldId="342"/>
            <ac:spMk id="14" creationId="{5566D6E1-03A1-4D73-A4E0-35D74D568A04}"/>
          </ac:spMkLst>
        </pc:spChg>
        <pc:spChg chg="add">
          <ac:chgData name="Heather Campbell" userId="c8f8bee8-45b0-4d3b-b7a7-f115d2630def" providerId="ADAL" clId="{44ADD174-6FF4-42E1-B712-AFEBC1A71AE2}" dt="2024-07-07T16:21:31.494" v="1167" actId="26606"/>
          <ac:spMkLst>
            <pc:docMk/>
            <pc:sldMk cId="757145366" sldId="342"/>
            <ac:spMk id="16" creationId="{9F835A99-04AC-494A-A572-AFE8413CC938}"/>
          </ac:spMkLst>
        </pc:spChg>
        <pc:spChg chg="add">
          <ac:chgData name="Heather Campbell" userId="c8f8bee8-45b0-4d3b-b7a7-f115d2630def" providerId="ADAL" clId="{44ADD174-6FF4-42E1-B712-AFEBC1A71AE2}" dt="2024-07-07T16:21:31.494" v="1167" actId="26606"/>
          <ac:spMkLst>
            <pc:docMk/>
            <pc:sldMk cId="757145366" sldId="342"/>
            <ac:spMk id="18" creationId="{7B786209-1B0B-4CA9-9BDD-F7327066A84D}"/>
          </ac:spMkLst>
        </pc:spChg>
        <pc:spChg chg="add">
          <ac:chgData name="Heather Campbell" userId="c8f8bee8-45b0-4d3b-b7a7-f115d2630def" providerId="ADAL" clId="{44ADD174-6FF4-42E1-B712-AFEBC1A71AE2}" dt="2024-07-07T16:21:31.494" v="1167" actId="26606"/>
          <ac:spMkLst>
            <pc:docMk/>
            <pc:sldMk cId="757145366" sldId="342"/>
            <ac:spMk id="20" creationId="{2D2964BB-484D-45AE-AD66-D407D0629652}"/>
          </ac:spMkLst>
        </pc:spChg>
        <pc:spChg chg="add">
          <ac:chgData name="Heather Campbell" userId="c8f8bee8-45b0-4d3b-b7a7-f115d2630def" providerId="ADAL" clId="{44ADD174-6FF4-42E1-B712-AFEBC1A71AE2}" dt="2024-07-07T16:21:31.494" v="1167" actId="26606"/>
          <ac:spMkLst>
            <pc:docMk/>
            <pc:sldMk cId="757145366" sldId="342"/>
            <ac:spMk id="22" creationId="{6691AC69-A76E-4DAB-B565-468B6B87ACF3}"/>
          </ac:spMkLst>
        </pc:spChg>
      </pc:sldChg>
      <pc:sldChg chg="modSp">
        <pc:chgData name="Heather Campbell" userId="c8f8bee8-45b0-4d3b-b7a7-f115d2630def" providerId="ADAL" clId="{44ADD174-6FF4-42E1-B712-AFEBC1A71AE2}" dt="2024-07-07T15:18:08.968" v="854" actId="1076"/>
        <pc:sldMkLst>
          <pc:docMk/>
          <pc:sldMk cId="2764199201" sldId="343"/>
        </pc:sldMkLst>
        <pc:picChg chg="mod">
          <ac:chgData name="Heather Campbell" userId="c8f8bee8-45b0-4d3b-b7a7-f115d2630def" providerId="ADAL" clId="{44ADD174-6FF4-42E1-B712-AFEBC1A71AE2}" dt="2024-07-07T15:18:08.968" v="854" actId="1076"/>
          <ac:picMkLst>
            <pc:docMk/>
            <pc:sldMk cId="2764199201" sldId="343"/>
            <ac:picMk id="1026" creationId="{3B93D309-ECED-405F-8735-09A5D111ADD1}"/>
          </ac:picMkLst>
        </pc:picChg>
      </pc:sldChg>
      <pc:sldChg chg="del">
        <pc:chgData name="Heather Campbell" userId="c8f8bee8-45b0-4d3b-b7a7-f115d2630def" providerId="ADAL" clId="{44ADD174-6FF4-42E1-B712-AFEBC1A71AE2}" dt="2024-07-08T14:55:14.040" v="1441" actId="47"/>
        <pc:sldMkLst>
          <pc:docMk/>
          <pc:sldMk cId="3052047644" sldId="344"/>
        </pc:sldMkLst>
      </pc:sldChg>
      <pc:sldChg chg="modSp mod ord">
        <pc:chgData name="Heather Campbell" userId="c8f8bee8-45b0-4d3b-b7a7-f115d2630def" providerId="ADAL" clId="{44ADD174-6FF4-42E1-B712-AFEBC1A71AE2}" dt="2024-07-07T15:53:09.563" v="1088" actId="20577"/>
        <pc:sldMkLst>
          <pc:docMk/>
          <pc:sldMk cId="909056914" sldId="346"/>
        </pc:sldMkLst>
        <pc:spChg chg="mod">
          <ac:chgData name="Heather Campbell" userId="c8f8bee8-45b0-4d3b-b7a7-f115d2630def" providerId="ADAL" clId="{44ADD174-6FF4-42E1-B712-AFEBC1A71AE2}" dt="2024-07-07T15:53:09.563" v="1088" actId="20577"/>
          <ac:spMkLst>
            <pc:docMk/>
            <pc:sldMk cId="909056914" sldId="346"/>
            <ac:spMk id="5" creationId="{95BBBEC4-83F4-4D10-8BFE-3946667718F8}"/>
          </ac:spMkLst>
        </pc:spChg>
      </pc:sldChg>
      <pc:sldChg chg="addSp delSp modSp new mod setBg">
        <pc:chgData name="Heather Campbell" userId="c8f8bee8-45b0-4d3b-b7a7-f115d2630def" providerId="ADAL" clId="{44ADD174-6FF4-42E1-B712-AFEBC1A71AE2}" dt="2024-07-07T15:11:08.088" v="787" actId="1076"/>
        <pc:sldMkLst>
          <pc:docMk/>
          <pc:sldMk cId="1055412958" sldId="347"/>
        </pc:sldMkLst>
        <pc:spChg chg="add del mod">
          <ac:chgData name="Heather Campbell" userId="c8f8bee8-45b0-4d3b-b7a7-f115d2630def" providerId="ADAL" clId="{44ADD174-6FF4-42E1-B712-AFEBC1A71AE2}" dt="2024-07-07T15:02:05.675" v="707" actId="26606"/>
          <ac:spMkLst>
            <pc:docMk/>
            <pc:sldMk cId="1055412958" sldId="347"/>
            <ac:spMk id="2" creationId="{9142E17A-46F7-B600-8970-768E54B06553}"/>
          </ac:spMkLst>
        </pc:spChg>
        <pc:spChg chg="add mod">
          <ac:chgData name="Heather Campbell" userId="c8f8bee8-45b0-4d3b-b7a7-f115d2630def" providerId="ADAL" clId="{44ADD174-6FF4-42E1-B712-AFEBC1A71AE2}" dt="2024-07-07T15:10:55.602" v="785" actId="1076"/>
          <ac:spMkLst>
            <pc:docMk/>
            <pc:sldMk cId="1055412958" sldId="347"/>
            <ac:spMk id="3" creationId="{C17078A8-91EC-092E-0D97-5CDCD7ACC135}"/>
          </ac:spMkLst>
        </pc:spChg>
        <pc:spChg chg="add mod">
          <ac:chgData name="Heather Campbell" userId="c8f8bee8-45b0-4d3b-b7a7-f115d2630def" providerId="ADAL" clId="{44ADD174-6FF4-42E1-B712-AFEBC1A71AE2}" dt="2024-07-07T15:11:08.088" v="787" actId="1076"/>
          <ac:spMkLst>
            <pc:docMk/>
            <pc:sldMk cId="1055412958" sldId="347"/>
            <ac:spMk id="7" creationId="{D4178743-EE10-D504-FE4D-1DB9CA1EB6DD}"/>
          </ac:spMkLst>
        </pc:spChg>
        <pc:spChg chg="add del">
          <ac:chgData name="Heather Campbell" userId="c8f8bee8-45b0-4d3b-b7a7-f115d2630def" providerId="ADAL" clId="{44ADD174-6FF4-42E1-B712-AFEBC1A71AE2}" dt="2024-07-07T15:08:47.729" v="763" actId="26606"/>
          <ac:spMkLst>
            <pc:docMk/>
            <pc:sldMk cId="1055412958" sldId="347"/>
            <ac:spMk id="8" creationId="{955A2079-FA98-4876-80F0-72364A7D2EA4}"/>
          </ac:spMkLst>
        </pc:spChg>
        <pc:spChg chg="add mod">
          <ac:chgData name="Heather Campbell" userId="c8f8bee8-45b0-4d3b-b7a7-f115d2630def" providerId="ADAL" clId="{44ADD174-6FF4-42E1-B712-AFEBC1A71AE2}" dt="2024-07-07T15:11:02.385" v="786" actId="1076"/>
          <ac:spMkLst>
            <pc:docMk/>
            <pc:sldMk cId="1055412958" sldId="347"/>
            <ac:spMk id="10" creationId="{B91B4163-A300-9723-E8A0-9B2897344216}"/>
          </ac:spMkLst>
        </pc:spChg>
        <pc:spChg chg="add del">
          <ac:chgData name="Heather Campbell" userId="c8f8bee8-45b0-4d3b-b7a7-f115d2630def" providerId="ADAL" clId="{44ADD174-6FF4-42E1-B712-AFEBC1A71AE2}" dt="2024-07-07T15:08:47.713" v="762" actId="26606"/>
          <ac:spMkLst>
            <pc:docMk/>
            <pc:sldMk cId="1055412958" sldId="347"/>
            <ac:spMk id="15" creationId="{F837543A-6020-4505-A233-C9DB4BF74011}"/>
          </ac:spMkLst>
        </pc:spChg>
        <pc:spChg chg="add del">
          <ac:chgData name="Heather Campbell" userId="c8f8bee8-45b0-4d3b-b7a7-f115d2630def" providerId="ADAL" clId="{44ADD174-6FF4-42E1-B712-AFEBC1A71AE2}" dt="2024-07-07T15:08:47.713" v="762" actId="26606"/>
          <ac:spMkLst>
            <pc:docMk/>
            <pc:sldMk cId="1055412958" sldId="347"/>
            <ac:spMk id="17" creationId="{35B16301-FB18-48BA-A6DD-C37CAF6F9A18}"/>
          </ac:spMkLst>
        </pc:spChg>
        <pc:spChg chg="add del">
          <ac:chgData name="Heather Campbell" userId="c8f8bee8-45b0-4d3b-b7a7-f115d2630def" providerId="ADAL" clId="{44ADD174-6FF4-42E1-B712-AFEBC1A71AE2}" dt="2024-07-07T15:08:47.713" v="762" actId="26606"/>
          <ac:spMkLst>
            <pc:docMk/>
            <pc:sldMk cId="1055412958" sldId="347"/>
            <ac:spMk id="19" creationId="{C3C0D90E-074A-4F52-9B11-B52BEF4BCBE5}"/>
          </ac:spMkLst>
        </pc:spChg>
        <pc:spChg chg="add del">
          <ac:chgData name="Heather Campbell" userId="c8f8bee8-45b0-4d3b-b7a7-f115d2630def" providerId="ADAL" clId="{44ADD174-6FF4-42E1-B712-AFEBC1A71AE2}" dt="2024-07-07T15:08:47.713" v="762" actId="26606"/>
          <ac:spMkLst>
            <pc:docMk/>
            <pc:sldMk cId="1055412958" sldId="347"/>
            <ac:spMk id="21" creationId="{CABBD4C1-E6F8-46F6-8152-A8A97490BF4D}"/>
          </ac:spMkLst>
        </pc:spChg>
        <pc:spChg chg="add del">
          <ac:chgData name="Heather Campbell" userId="c8f8bee8-45b0-4d3b-b7a7-f115d2630def" providerId="ADAL" clId="{44ADD174-6FF4-42E1-B712-AFEBC1A71AE2}" dt="2024-07-07T15:08:47.713" v="762" actId="26606"/>
          <ac:spMkLst>
            <pc:docMk/>
            <pc:sldMk cId="1055412958" sldId="347"/>
            <ac:spMk id="23" creationId="{83BA5EF5-1FE9-4BF9-83BB-269BCDDF6156}"/>
          </ac:spMkLst>
        </pc:spChg>
        <pc:spChg chg="add del">
          <ac:chgData name="Heather Campbell" userId="c8f8bee8-45b0-4d3b-b7a7-f115d2630def" providerId="ADAL" clId="{44ADD174-6FF4-42E1-B712-AFEBC1A71AE2}" dt="2024-07-07T15:08:47.713" v="762" actId="26606"/>
          <ac:spMkLst>
            <pc:docMk/>
            <pc:sldMk cId="1055412958" sldId="347"/>
            <ac:spMk id="27" creationId="{88853921-7BC9-4BDE-ACAB-133C683C82D6}"/>
          </ac:spMkLst>
        </pc:spChg>
        <pc:spChg chg="add del">
          <ac:chgData name="Heather Campbell" userId="c8f8bee8-45b0-4d3b-b7a7-f115d2630def" providerId="ADAL" clId="{44ADD174-6FF4-42E1-B712-AFEBC1A71AE2}" dt="2024-07-07T15:08:47.713" v="762" actId="26606"/>
          <ac:spMkLst>
            <pc:docMk/>
            <pc:sldMk cId="1055412958" sldId="347"/>
            <ac:spMk id="29" creationId="{09192968-3AE7-4470-A61C-97294BB92731}"/>
          </ac:spMkLst>
        </pc:spChg>
        <pc:spChg chg="add del">
          <ac:chgData name="Heather Campbell" userId="c8f8bee8-45b0-4d3b-b7a7-f115d2630def" providerId="ADAL" clId="{44ADD174-6FF4-42E1-B712-AFEBC1A71AE2}" dt="2024-07-07T15:08:47.713" v="762" actId="26606"/>
          <ac:spMkLst>
            <pc:docMk/>
            <pc:sldMk cId="1055412958" sldId="347"/>
            <ac:spMk id="31" creationId="{3AB72E55-43E4-4356-BFE8-E2102CB0B505}"/>
          </ac:spMkLst>
        </pc:spChg>
        <pc:spChg chg="add">
          <ac:chgData name="Heather Campbell" userId="c8f8bee8-45b0-4d3b-b7a7-f115d2630def" providerId="ADAL" clId="{44ADD174-6FF4-42E1-B712-AFEBC1A71AE2}" dt="2024-07-07T15:08:47.729" v="763" actId="26606"/>
          <ac:spMkLst>
            <pc:docMk/>
            <pc:sldMk cId="1055412958" sldId="347"/>
            <ac:spMk id="33" creationId="{907EF6B7-1338-4443-8C46-6A318D952DFD}"/>
          </ac:spMkLst>
        </pc:spChg>
        <pc:spChg chg="add">
          <ac:chgData name="Heather Campbell" userId="c8f8bee8-45b0-4d3b-b7a7-f115d2630def" providerId="ADAL" clId="{44ADD174-6FF4-42E1-B712-AFEBC1A71AE2}" dt="2024-07-07T15:08:47.729" v="763" actId="26606"/>
          <ac:spMkLst>
            <pc:docMk/>
            <pc:sldMk cId="1055412958" sldId="347"/>
            <ac:spMk id="34" creationId="{DAAE4CDD-124C-4DCF-9584-B6033B545DD5}"/>
          </ac:spMkLst>
        </pc:spChg>
        <pc:spChg chg="add">
          <ac:chgData name="Heather Campbell" userId="c8f8bee8-45b0-4d3b-b7a7-f115d2630def" providerId="ADAL" clId="{44ADD174-6FF4-42E1-B712-AFEBC1A71AE2}" dt="2024-07-07T15:08:47.729" v="763" actId="26606"/>
          <ac:spMkLst>
            <pc:docMk/>
            <pc:sldMk cId="1055412958" sldId="347"/>
            <ac:spMk id="35" creationId="{081E4A58-353D-44AE-B2FC-2A74E2E400F7}"/>
          </ac:spMkLst>
        </pc:spChg>
        <pc:graphicFrameChg chg="add del">
          <ac:chgData name="Heather Campbell" userId="c8f8bee8-45b0-4d3b-b7a7-f115d2630def" providerId="ADAL" clId="{44ADD174-6FF4-42E1-B712-AFEBC1A71AE2}" dt="2024-07-07T15:01:21.812" v="704" actId="26606"/>
          <ac:graphicFrameMkLst>
            <pc:docMk/>
            <pc:sldMk cId="1055412958" sldId="347"/>
            <ac:graphicFrameMk id="4" creationId="{37F08E5E-FA35-F6E1-1637-C86A14784666}"/>
          </ac:graphicFrameMkLst>
        </pc:graphicFrameChg>
        <pc:graphicFrameChg chg="add del">
          <ac:chgData name="Heather Campbell" userId="c8f8bee8-45b0-4d3b-b7a7-f115d2630def" providerId="ADAL" clId="{44ADD174-6FF4-42E1-B712-AFEBC1A71AE2}" dt="2024-07-07T15:02:05.649" v="706" actId="26606"/>
          <ac:graphicFrameMkLst>
            <pc:docMk/>
            <pc:sldMk cId="1055412958" sldId="347"/>
            <ac:graphicFrameMk id="6" creationId="{BCA57282-02C3-0C04-FC41-7936694C3946}"/>
          </ac:graphicFrameMkLst>
        </pc:graphicFrameChg>
        <pc:graphicFrameChg chg="add del mod">
          <ac:chgData name="Heather Campbell" userId="c8f8bee8-45b0-4d3b-b7a7-f115d2630def" providerId="ADAL" clId="{44ADD174-6FF4-42E1-B712-AFEBC1A71AE2}" dt="2024-07-07T15:05:55.750" v="750" actId="11529"/>
          <ac:graphicFrameMkLst>
            <pc:docMk/>
            <pc:sldMk cId="1055412958" sldId="347"/>
            <ac:graphicFrameMk id="9" creationId="{B0C6A867-6618-C7B8-8E6C-ACB64102742A}"/>
          </ac:graphicFrameMkLst>
        </pc:graphicFrameChg>
        <pc:graphicFrameChg chg="add del modGraphic">
          <ac:chgData name="Heather Campbell" userId="c8f8bee8-45b0-4d3b-b7a7-f115d2630def" providerId="ADAL" clId="{44ADD174-6FF4-42E1-B712-AFEBC1A71AE2}" dt="2024-07-07T15:07:10.766" v="756" actId="478"/>
          <ac:graphicFrameMkLst>
            <pc:docMk/>
            <pc:sldMk cId="1055412958" sldId="347"/>
            <ac:graphicFrameMk id="11" creationId="{CEE1ED14-A561-3271-E77F-8BF9474576A1}"/>
          </ac:graphicFrameMkLst>
        </pc:graphicFrameChg>
        <pc:cxnChg chg="add del">
          <ac:chgData name="Heather Campbell" userId="c8f8bee8-45b0-4d3b-b7a7-f115d2630def" providerId="ADAL" clId="{44ADD174-6FF4-42E1-B712-AFEBC1A71AE2}" dt="2024-07-07T15:08:47.713" v="762" actId="26606"/>
          <ac:cxnSpMkLst>
            <pc:docMk/>
            <pc:sldMk cId="1055412958" sldId="347"/>
            <ac:cxnSpMk id="25" creationId="{4B3BCACB-5880-460B-9606-8C433A9AF99D}"/>
          </ac:cxnSpMkLst>
        </pc:cxnChg>
      </pc:sldChg>
      <pc:sldChg chg="add ord">
        <pc:chgData name="Heather Campbell" userId="c8f8bee8-45b0-4d3b-b7a7-f115d2630def" providerId="ADAL" clId="{44ADD174-6FF4-42E1-B712-AFEBC1A71AE2}" dt="2024-07-07T15:22:27.543" v="862"/>
        <pc:sldMkLst>
          <pc:docMk/>
          <pc:sldMk cId="383446188" sldId="348"/>
        </pc:sldMkLst>
      </pc:sldChg>
      <pc:sldChg chg="addSp modSp add mod">
        <pc:chgData name="Heather Campbell" userId="c8f8bee8-45b0-4d3b-b7a7-f115d2630def" providerId="ADAL" clId="{44ADD174-6FF4-42E1-B712-AFEBC1A71AE2}" dt="2024-07-07T15:44:49.125" v="943" actId="18131"/>
        <pc:sldMkLst>
          <pc:docMk/>
          <pc:sldMk cId="410186812" sldId="349"/>
        </pc:sldMkLst>
        <pc:picChg chg="mod modCrop">
          <ac:chgData name="Heather Campbell" userId="c8f8bee8-45b0-4d3b-b7a7-f115d2630def" providerId="ADAL" clId="{44ADD174-6FF4-42E1-B712-AFEBC1A71AE2}" dt="2024-07-07T15:44:49.125" v="943" actId="18131"/>
          <ac:picMkLst>
            <pc:docMk/>
            <pc:sldMk cId="410186812" sldId="349"/>
            <ac:picMk id="4" creationId="{EEF9E5F8-E7D7-4569-A697-F93FF7FB1CD8}"/>
          </ac:picMkLst>
        </pc:picChg>
        <pc:picChg chg="add mod modCrop">
          <ac:chgData name="Heather Campbell" userId="c8f8bee8-45b0-4d3b-b7a7-f115d2630def" providerId="ADAL" clId="{44ADD174-6FF4-42E1-B712-AFEBC1A71AE2}" dt="2024-07-07T15:43:06.584" v="930" actId="1076"/>
          <ac:picMkLst>
            <pc:docMk/>
            <pc:sldMk cId="410186812" sldId="349"/>
            <ac:picMk id="6" creationId="{099098DE-6FDD-1DC0-EC2B-C9829D3B510D}"/>
          </ac:picMkLst>
        </pc:picChg>
      </pc:sldChg>
      <pc:sldChg chg="modSp add mod ord">
        <pc:chgData name="Heather Campbell" userId="c8f8bee8-45b0-4d3b-b7a7-f115d2630def" providerId="ADAL" clId="{44ADD174-6FF4-42E1-B712-AFEBC1A71AE2}" dt="2024-07-07T16:02:24.785" v="1107"/>
        <pc:sldMkLst>
          <pc:docMk/>
          <pc:sldMk cId="267835707" sldId="350"/>
        </pc:sldMkLst>
        <pc:spChg chg="mod">
          <ac:chgData name="Heather Campbell" userId="c8f8bee8-45b0-4d3b-b7a7-f115d2630def" providerId="ADAL" clId="{44ADD174-6FF4-42E1-B712-AFEBC1A71AE2}" dt="2024-07-07T16:02:24.785" v="1107"/>
          <ac:spMkLst>
            <pc:docMk/>
            <pc:sldMk cId="267835707" sldId="350"/>
            <ac:spMk id="3" creationId="{00000000-0000-0000-0000-000000000000}"/>
          </ac:spMkLst>
        </pc:spChg>
      </pc:sldChg>
      <pc:sldChg chg="addSp modSp new mod">
        <pc:chgData name="Heather Campbell" userId="c8f8bee8-45b0-4d3b-b7a7-f115d2630def" providerId="ADAL" clId="{44ADD174-6FF4-42E1-B712-AFEBC1A71AE2}" dt="2024-07-07T16:29:25.737" v="1279" actId="20577"/>
        <pc:sldMkLst>
          <pc:docMk/>
          <pc:sldMk cId="1303187698" sldId="351"/>
        </pc:sldMkLst>
        <pc:spChg chg="add mod">
          <ac:chgData name="Heather Campbell" userId="c8f8bee8-45b0-4d3b-b7a7-f115d2630def" providerId="ADAL" clId="{44ADD174-6FF4-42E1-B712-AFEBC1A71AE2}" dt="2024-07-07T16:28:17.347" v="1202" actId="1076"/>
          <ac:spMkLst>
            <pc:docMk/>
            <pc:sldMk cId="1303187698" sldId="351"/>
            <ac:spMk id="3" creationId="{0937F840-E82B-387A-DB9E-86AFC5823C3C}"/>
          </ac:spMkLst>
        </pc:spChg>
        <pc:spChg chg="add mod">
          <ac:chgData name="Heather Campbell" userId="c8f8bee8-45b0-4d3b-b7a7-f115d2630def" providerId="ADAL" clId="{44ADD174-6FF4-42E1-B712-AFEBC1A71AE2}" dt="2024-07-07T16:29:25.737" v="1279" actId="20577"/>
          <ac:spMkLst>
            <pc:docMk/>
            <pc:sldMk cId="1303187698" sldId="351"/>
            <ac:spMk id="5" creationId="{88E17A18-9559-959E-C54D-439B40DE5C06}"/>
          </ac:spMkLst>
        </pc:spChg>
        <pc:picChg chg="add mod">
          <ac:chgData name="Heather Campbell" userId="c8f8bee8-45b0-4d3b-b7a7-f115d2630def" providerId="ADAL" clId="{44ADD174-6FF4-42E1-B712-AFEBC1A71AE2}" dt="2024-07-07T16:28:30.750" v="1205" actId="1076"/>
          <ac:picMkLst>
            <pc:docMk/>
            <pc:sldMk cId="1303187698" sldId="351"/>
            <ac:picMk id="2050" creationId="{31DE13F8-9975-56C7-D1AA-B5DB61A888EA}"/>
          </ac:picMkLst>
        </pc:picChg>
        <pc:picChg chg="add mod">
          <ac:chgData name="Heather Campbell" userId="c8f8bee8-45b0-4d3b-b7a7-f115d2630def" providerId="ADAL" clId="{44ADD174-6FF4-42E1-B712-AFEBC1A71AE2}" dt="2024-07-07T16:28:25.958" v="1204" actId="1076"/>
          <ac:picMkLst>
            <pc:docMk/>
            <pc:sldMk cId="1303187698" sldId="351"/>
            <ac:picMk id="2052" creationId="{BFFC3EFC-B39D-6481-C6FF-91F79C983BF6}"/>
          </ac:picMkLst>
        </pc:picChg>
      </pc:sldChg>
      <pc:sldChg chg="addSp modSp new mod">
        <pc:chgData name="Heather Campbell" userId="c8f8bee8-45b0-4d3b-b7a7-f115d2630def" providerId="ADAL" clId="{44ADD174-6FF4-42E1-B712-AFEBC1A71AE2}" dt="2024-07-07T20:27:07.440" v="1351" actId="1076"/>
        <pc:sldMkLst>
          <pc:docMk/>
          <pc:sldMk cId="836534292" sldId="352"/>
        </pc:sldMkLst>
        <pc:spChg chg="add mod">
          <ac:chgData name="Heather Campbell" userId="c8f8bee8-45b0-4d3b-b7a7-f115d2630def" providerId="ADAL" clId="{44ADD174-6FF4-42E1-B712-AFEBC1A71AE2}" dt="2024-07-07T20:26:58.040" v="1348" actId="20577"/>
          <ac:spMkLst>
            <pc:docMk/>
            <pc:sldMk cId="836534292" sldId="352"/>
            <ac:spMk id="2" creationId="{50750CD7-6E16-F7F9-6B98-3DFD08846259}"/>
          </ac:spMkLst>
        </pc:spChg>
        <pc:picChg chg="add mod">
          <ac:chgData name="Heather Campbell" userId="c8f8bee8-45b0-4d3b-b7a7-f115d2630def" providerId="ADAL" clId="{44ADD174-6FF4-42E1-B712-AFEBC1A71AE2}" dt="2024-07-07T20:27:07.440" v="1351" actId="1076"/>
          <ac:picMkLst>
            <pc:docMk/>
            <pc:sldMk cId="836534292" sldId="352"/>
            <ac:picMk id="4098" creationId="{E7A8288C-84B6-E8FF-A5D5-065DE606834C}"/>
          </ac:picMkLst>
        </pc:picChg>
      </pc:sldChg>
      <pc:sldChg chg="addSp modSp new mod">
        <pc:chgData name="Heather Campbell" userId="c8f8bee8-45b0-4d3b-b7a7-f115d2630def" providerId="ADAL" clId="{44ADD174-6FF4-42E1-B712-AFEBC1A71AE2}" dt="2024-07-07T20:24:28.947" v="1316" actId="1076"/>
        <pc:sldMkLst>
          <pc:docMk/>
          <pc:sldMk cId="2214988852" sldId="353"/>
        </pc:sldMkLst>
        <pc:spChg chg="mod">
          <ac:chgData name="Heather Campbell" userId="c8f8bee8-45b0-4d3b-b7a7-f115d2630def" providerId="ADAL" clId="{44ADD174-6FF4-42E1-B712-AFEBC1A71AE2}" dt="2024-07-07T20:23:21.465" v="1302" actId="20577"/>
          <ac:spMkLst>
            <pc:docMk/>
            <pc:sldMk cId="2214988852" sldId="353"/>
            <ac:spMk id="2" creationId="{E98A5175-3380-93DC-53CC-C7DF07EEF7BC}"/>
          </ac:spMkLst>
        </pc:spChg>
        <pc:spChg chg="add mod">
          <ac:chgData name="Heather Campbell" userId="c8f8bee8-45b0-4d3b-b7a7-f115d2630def" providerId="ADAL" clId="{44ADD174-6FF4-42E1-B712-AFEBC1A71AE2}" dt="2024-07-07T20:24:23.136" v="1315" actId="1076"/>
          <ac:spMkLst>
            <pc:docMk/>
            <pc:sldMk cId="2214988852" sldId="353"/>
            <ac:spMk id="4" creationId="{F1F789FB-A5A4-C00D-E047-8457258F2D57}"/>
          </ac:spMkLst>
        </pc:spChg>
        <pc:picChg chg="add mod">
          <ac:chgData name="Heather Campbell" userId="c8f8bee8-45b0-4d3b-b7a7-f115d2630def" providerId="ADAL" clId="{44ADD174-6FF4-42E1-B712-AFEBC1A71AE2}" dt="2024-07-07T20:24:28.947" v="1316" actId="1076"/>
          <ac:picMkLst>
            <pc:docMk/>
            <pc:sldMk cId="2214988852" sldId="353"/>
            <ac:picMk id="3074" creationId="{FB65FFD8-90CB-278F-C7CF-8686FDE41FB8}"/>
          </ac:picMkLst>
        </pc:picChg>
      </pc:sldChg>
      <pc:sldChg chg="addSp modSp new mod">
        <pc:chgData name="Heather Campbell" userId="c8f8bee8-45b0-4d3b-b7a7-f115d2630def" providerId="ADAL" clId="{44ADD174-6FF4-42E1-B712-AFEBC1A71AE2}" dt="2024-07-07T20:32:26.556" v="1399" actId="20577"/>
        <pc:sldMkLst>
          <pc:docMk/>
          <pc:sldMk cId="446850187" sldId="354"/>
        </pc:sldMkLst>
        <pc:spChg chg="mod">
          <ac:chgData name="Heather Campbell" userId="c8f8bee8-45b0-4d3b-b7a7-f115d2630def" providerId="ADAL" clId="{44ADD174-6FF4-42E1-B712-AFEBC1A71AE2}" dt="2024-07-07T20:32:26.556" v="1399" actId="20577"/>
          <ac:spMkLst>
            <pc:docMk/>
            <pc:sldMk cId="446850187" sldId="354"/>
            <ac:spMk id="2" creationId="{1D14039B-EECC-A9CD-D5A5-4CDE5A85A816}"/>
          </ac:spMkLst>
        </pc:spChg>
        <pc:spChg chg="add mod">
          <ac:chgData name="Heather Campbell" userId="c8f8bee8-45b0-4d3b-b7a7-f115d2630def" providerId="ADAL" clId="{44ADD174-6FF4-42E1-B712-AFEBC1A71AE2}" dt="2024-07-07T20:32:21.507" v="1391" actId="1076"/>
          <ac:spMkLst>
            <pc:docMk/>
            <pc:sldMk cId="446850187" sldId="354"/>
            <ac:spMk id="4" creationId="{D2031899-EEA0-4BB1-8A3B-3589C8F3D356}"/>
          </ac:spMkLst>
        </pc:spChg>
        <pc:picChg chg="add mod">
          <ac:chgData name="Heather Campbell" userId="c8f8bee8-45b0-4d3b-b7a7-f115d2630def" providerId="ADAL" clId="{44ADD174-6FF4-42E1-B712-AFEBC1A71AE2}" dt="2024-07-07T20:32:14.572" v="1390" actId="1076"/>
          <ac:picMkLst>
            <pc:docMk/>
            <pc:sldMk cId="446850187" sldId="354"/>
            <ac:picMk id="5122" creationId="{E9767B6E-DA30-AC0B-6F83-EA4E1D6A8A0E}"/>
          </ac:picMkLst>
        </pc:picChg>
      </pc:sldChg>
      <pc:sldChg chg="addSp delSp modSp new mod">
        <pc:chgData name="Heather Campbell" userId="c8f8bee8-45b0-4d3b-b7a7-f115d2630def" providerId="ADAL" clId="{44ADD174-6FF4-42E1-B712-AFEBC1A71AE2}" dt="2024-07-07T20:45:42.727" v="1438" actId="1076"/>
        <pc:sldMkLst>
          <pc:docMk/>
          <pc:sldMk cId="978699396" sldId="355"/>
        </pc:sldMkLst>
        <pc:spChg chg="mod">
          <ac:chgData name="Heather Campbell" userId="c8f8bee8-45b0-4d3b-b7a7-f115d2630def" providerId="ADAL" clId="{44ADD174-6FF4-42E1-B712-AFEBC1A71AE2}" dt="2024-07-07T20:44:33.308" v="1427" actId="1076"/>
          <ac:spMkLst>
            <pc:docMk/>
            <pc:sldMk cId="978699396" sldId="355"/>
            <ac:spMk id="2" creationId="{CD95E4C6-B2FF-39F7-33FF-0144A74209F5}"/>
          </ac:spMkLst>
        </pc:spChg>
        <pc:spChg chg="add mod">
          <ac:chgData name="Heather Campbell" userId="c8f8bee8-45b0-4d3b-b7a7-f115d2630def" providerId="ADAL" clId="{44ADD174-6FF4-42E1-B712-AFEBC1A71AE2}" dt="2024-07-07T20:45:08.602" v="1435" actId="14100"/>
          <ac:spMkLst>
            <pc:docMk/>
            <pc:sldMk cId="978699396" sldId="355"/>
            <ac:spMk id="4" creationId="{4BEE1D4A-386F-077E-780C-3680D5076F7F}"/>
          </ac:spMkLst>
        </pc:spChg>
        <pc:picChg chg="add del mod">
          <ac:chgData name="Heather Campbell" userId="c8f8bee8-45b0-4d3b-b7a7-f115d2630def" providerId="ADAL" clId="{44ADD174-6FF4-42E1-B712-AFEBC1A71AE2}" dt="2024-07-07T20:41:02.571" v="1408" actId="478"/>
          <ac:picMkLst>
            <pc:docMk/>
            <pc:sldMk cId="978699396" sldId="355"/>
            <ac:picMk id="6146" creationId="{56D9B350-9EEC-2BF2-9B72-944D1E32312A}"/>
          </ac:picMkLst>
        </pc:picChg>
        <pc:picChg chg="add mod">
          <ac:chgData name="Heather Campbell" userId="c8f8bee8-45b0-4d3b-b7a7-f115d2630def" providerId="ADAL" clId="{44ADD174-6FF4-42E1-B712-AFEBC1A71AE2}" dt="2024-07-07T20:44:12.259" v="1422" actId="1076"/>
          <ac:picMkLst>
            <pc:docMk/>
            <pc:sldMk cId="978699396" sldId="355"/>
            <ac:picMk id="6148" creationId="{F05B2FDD-DBFB-81B1-6470-D8553E19D192}"/>
          </ac:picMkLst>
        </pc:picChg>
        <pc:picChg chg="add mod">
          <ac:chgData name="Heather Campbell" userId="c8f8bee8-45b0-4d3b-b7a7-f115d2630def" providerId="ADAL" clId="{44ADD174-6FF4-42E1-B712-AFEBC1A71AE2}" dt="2024-07-07T20:45:42.727" v="1438" actId="1076"/>
          <ac:picMkLst>
            <pc:docMk/>
            <pc:sldMk cId="978699396" sldId="355"/>
            <ac:picMk id="6150" creationId="{6B9EE1BF-D220-2E1C-0B5B-2E4FF5F47C4A}"/>
          </ac:picMkLst>
        </pc:picChg>
      </pc:sldChg>
    </pc:docChg>
  </pc:docChgLst>
</pc:chgInfo>
</file>

<file path=ppt/diagrams/_rels/data2.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svg"/><Relationship Id="rId1" Type="http://schemas.openxmlformats.org/officeDocument/2006/relationships/image" Target="../media/image20.png"/><Relationship Id="rId6" Type="http://schemas.openxmlformats.org/officeDocument/2006/relationships/image" Target="../media/image25.svg"/><Relationship Id="rId5" Type="http://schemas.openxmlformats.org/officeDocument/2006/relationships/image" Target="../media/image24.png"/><Relationship Id="rId10" Type="http://schemas.openxmlformats.org/officeDocument/2006/relationships/image" Target="../media/image29.svg"/><Relationship Id="rId4" Type="http://schemas.openxmlformats.org/officeDocument/2006/relationships/image" Target="../media/image23.svg"/><Relationship Id="rId9" Type="http://schemas.openxmlformats.org/officeDocument/2006/relationships/image" Target="../media/image28.png"/></Relationships>
</file>

<file path=ppt/diagrams/_rels/drawing2.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svg"/><Relationship Id="rId1" Type="http://schemas.openxmlformats.org/officeDocument/2006/relationships/image" Target="../media/image20.png"/><Relationship Id="rId6" Type="http://schemas.openxmlformats.org/officeDocument/2006/relationships/image" Target="../media/image25.svg"/><Relationship Id="rId5" Type="http://schemas.openxmlformats.org/officeDocument/2006/relationships/image" Target="../media/image24.png"/><Relationship Id="rId10" Type="http://schemas.openxmlformats.org/officeDocument/2006/relationships/image" Target="../media/image29.svg"/><Relationship Id="rId4" Type="http://schemas.openxmlformats.org/officeDocument/2006/relationships/image" Target="../media/image23.svg"/><Relationship Id="rId9" Type="http://schemas.openxmlformats.org/officeDocument/2006/relationships/image" Target="../media/image28.pn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4D909C7-1FF4-4DA3-AA7F-F53F8CECA6A8}" type="doc">
      <dgm:prSet loTypeId="urn:microsoft.com/office/officeart/2008/layout/LinedList" loCatId="list" qsTypeId="urn:microsoft.com/office/officeart/2005/8/quickstyle/simple1" qsCatId="simple" csTypeId="urn:microsoft.com/office/officeart/2005/8/colors/colorful2" csCatId="colorful"/>
      <dgm:spPr/>
      <dgm:t>
        <a:bodyPr/>
        <a:lstStyle/>
        <a:p>
          <a:endParaRPr lang="en-US"/>
        </a:p>
      </dgm:t>
    </dgm:pt>
    <dgm:pt modelId="{26357C84-73E8-4778-9D06-23F246728451}">
      <dgm:prSet/>
      <dgm:spPr/>
      <dgm:t>
        <a:bodyPr/>
        <a:lstStyle/>
        <a:p>
          <a:r>
            <a:rPr lang="en-US" b="1" dirty="0"/>
            <a:t>Step 5:</a:t>
          </a:r>
          <a:r>
            <a:rPr lang="en-US" dirty="0"/>
            <a:t> Get ready to publish it. </a:t>
          </a:r>
        </a:p>
      </dgm:t>
    </dgm:pt>
    <dgm:pt modelId="{4CA498D8-8555-4061-B0AC-DAB75DF79A41}" type="parTrans" cxnId="{1199661B-F0DA-4684-8BA6-54AC939298D2}">
      <dgm:prSet/>
      <dgm:spPr/>
      <dgm:t>
        <a:bodyPr/>
        <a:lstStyle/>
        <a:p>
          <a:endParaRPr lang="en-US"/>
        </a:p>
      </dgm:t>
    </dgm:pt>
    <dgm:pt modelId="{30F36436-A190-4194-87F3-886178A23BC4}" type="sibTrans" cxnId="{1199661B-F0DA-4684-8BA6-54AC939298D2}">
      <dgm:prSet/>
      <dgm:spPr/>
      <dgm:t>
        <a:bodyPr/>
        <a:lstStyle/>
        <a:p>
          <a:endParaRPr lang="en-US"/>
        </a:p>
      </dgm:t>
    </dgm:pt>
    <dgm:pt modelId="{D093583E-2A70-4B14-809F-61883D1886DA}">
      <dgm:prSet/>
      <dgm:spPr/>
      <dgm:t>
        <a:bodyPr/>
        <a:lstStyle/>
        <a:p>
          <a:r>
            <a:rPr lang="en-US"/>
            <a:t>This means that your specimens have been properly curated, your description is up to snuff, and your species has a name.</a:t>
          </a:r>
        </a:p>
      </dgm:t>
    </dgm:pt>
    <dgm:pt modelId="{CF99BD43-CB02-482B-978E-0ED1EEF5C547}" type="parTrans" cxnId="{018E426C-8E55-4873-925B-DED9DF8AE087}">
      <dgm:prSet/>
      <dgm:spPr/>
      <dgm:t>
        <a:bodyPr/>
        <a:lstStyle/>
        <a:p>
          <a:endParaRPr lang="en-US"/>
        </a:p>
      </dgm:t>
    </dgm:pt>
    <dgm:pt modelId="{FBF72A57-DE7D-493C-9840-89896DB22A47}" type="sibTrans" cxnId="{018E426C-8E55-4873-925B-DED9DF8AE087}">
      <dgm:prSet/>
      <dgm:spPr/>
      <dgm:t>
        <a:bodyPr/>
        <a:lstStyle/>
        <a:p>
          <a:endParaRPr lang="en-US"/>
        </a:p>
      </dgm:t>
    </dgm:pt>
    <dgm:pt modelId="{A0AA9AC6-B741-458D-930C-875BE7967EC3}">
      <dgm:prSet/>
      <dgm:spPr/>
      <dgm:t>
        <a:bodyPr/>
        <a:lstStyle/>
        <a:p>
          <a:r>
            <a:rPr lang="en-US"/>
            <a:t>What do you name it? That’s up to you and the fabled ICZN rules!!!</a:t>
          </a:r>
        </a:p>
      </dgm:t>
    </dgm:pt>
    <dgm:pt modelId="{EB40B53D-9838-495A-B816-36D4EE0CCCD6}" type="parTrans" cxnId="{A901BC31-2E7B-4D5D-A9B0-D119E05031AF}">
      <dgm:prSet/>
      <dgm:spPr/>
      <dgm:t>
        <a:bodyPr/>
        <a:lstStyle/>
        <a:p>
          <a:endParaRPr lang="en-US"/>
        </a:p>
      </dgm:t>
    </dgm:pt>
    <dgm:pt modelId="{F0C1109E-6191-48CA-8FB3-8A924CC55B7D}" type="sibTrans" cxnId="{A901BC31-2E7B-4D5D-A9B0-D119E05031AF}">
      <dgm:prSet/>
      <dgm:spPr/>
      <dgm:t>
        <a:bodyPr/>
        <a:lstStyle/>
        <a:p>
          <a:endParaRPr lang="en-US"/>
        </a:p>
      </dgm:t>
    </dgm:pt>
    <dgm:pt modelId="{8AED29DD-F09D-4CF7-8962-CF7B751C7080}" type="pres">
      <dgm:prSet presAssocID="{F4D909C7-1FF4-4DA3-AA7F-F53F8CECA6A8}" presName="vert0" presStyleCnt="0">
        <dgm:presLayoutVars>
          <dgm:dir/>
          <dgm:animOne val="branch"/>
          <dgm:animLvl val="lvl"/>
        </dgm:presLayoutVars>
      </dgm:prSet>
      <dgm:spPr/>
    </dgm:pt>
    <dgm:pt modelId="{E577F87B-90CC-457E-93FC-D5E95E2CE4A0}" type="pres">
      <dgm:prSet presAssocID="{26357C84-73E8-4778-9D06-23F246728451}" presName="thickLine" presStyleLbl="alignNode1" presStyleIdx="0" presStyleCnt="3"/>
      <dgm:spPr/>
    </dgm:pt>
    <dgm:pt modelId="{B920644F-ECBE-4A0D-A906-6E6237B65ACE}" type="pres">
      <dgm:prSet presAssocID="{26357C84-73E8-4778-9D06-23F246728451}" presName="horz1" presStyleCnt="0"/>
      <dgm:spPr/>
    </dgm:pt>
    <dgm:pt modelId="{F536A996-24F5-4CE5-BA0A-F632F80CA1A2}" type="pres">
      <dgm:prSet presAssocID="{26357C84-73E8-4778-9D06-23F246728451}" presName="tx1" presStyleLbl="revTx" presStyleIdx="0" presStyleCnt="3"/>
      <dgm:spPr/>
    </dgm:pt>
    <dgm:pt modelId="{80B11C34-AB11-46EE-A56F-E7B89BC3CFCD}" type="pres">
      <dgm:prSet presAssocID="{26357C84-73E8-4778-9D06-23F246728451}" presName="vert1" presStyleCnt="0"/>
      <dgm:spPr/>
    </dgm:pt>
    <dgm:pt modelId="{CF958CAF-49EF-45D9-80E5-D3FD7CBC6ED6}" type="pres">
      <dgm:prSet presAssocID="{D093583E-2A70-4B14-809F-61883D1886DA}" presName="thickLine" presStyleLbl="alignNode1" presStyleIdx="1" presStyleCnt="3"/>
      <dgm:spPr/>
    </dgm:pt>
    <dgm:pt modelId="{105A529B-B588-468A-8710-38733C73CDF3}" type="pres">
      <dgm:prSet presAssocID="{D093583E-2A70-4B14-809F-61883D1886DA}" presName="horz1" presStyleCnt="0"/>
      <dgm:spPr/>
    </dgm:pt>
    <dgm:pt modelId="{6276ED58-68B2-48B7-B9EC-8E67EF622145}" type="pres">
      <dgm:prSet presAssocID="{D093583E-2A70-4B14-809F-61883D1886DA}" presName="tx1" presStyleLbl="revTx" presStyleIdx="1" presStyleCnt="3"/>
      <dgm:spPr/>
    </dgm:pt>
    <dgm:pt modelId="{F0F5C5BE-50BF-4298-9A85-300C761BF7D0}" type="pres">
      <dgm:prSet presAssocID="{D093583E-2A70-4B14-809F-61883D1886DA}" presName="vert1" presStyleCnt="0"/>
      <dgm:spPr/>
    </dgm:pt>
    <dgm:pt modelId="{5DB2874F-9034-4A68-8B25-ED5B66C40940}" type="pres">
      <dgm:prSet presAssocID="{A0AA9AC6-B741-458D-930C-875BE7967EC3}" presName="thickLine" presStyleLbl="alignNode1" presStyleIdx="2" presStyleCnt="3"/>
      <dgm:spPr/>
    </dgm:pt>
    <dgm:pt modelId="{91C891EF-90AB-4CF4-BD4D-FAB9242B86DB}" type="pres">
      <dgm:prSet presAssocID="{A0AA9AC6-B741-458D-930C-875BE7967EC3}" presName="horz1" presStyleCnt="0"/>
      <dgm:spPr/>
    </dgm:pt>
    <dgm:pt modelId="{2321D321-0DA6-4145-9B83-18B66B3BB28F}" type="pres">
      <dgm:prSet presAssocID="{A0AA9AC6-B741-458D-930C-875BE7967EC3}" presName="tx1" presStyleLbl="revTx" presStyleIdx="2" presStyleCnt="3"/>
      <dgm:spPr/>
    </dgm:pt>
    <dgm:pt modelId="{F219164B-F29A-440C-9618-45E2F96E122F}" type="pres">
      <dgm:prSet presAssocID="{A0AA9AC6-B741-458D-930C-875BE7967EC3}" presName="vert1" presStyleCnt="0"/>
      <dgm:spPr/>
    </dgm:pt>
  </dgm:ptLst>
  <dgm:cxnLst>
    <dgm:cxn modelId="{1199661B-F0DA-4684-8BA6-54AC939298D2}" srcId="{F4D909C7-1FF4-4DA3-AA7F-F53F8CECA6A8}" destId="{26357C84-73E8-4778-9D06-23F246728451}" srcOrd="0" destOrd="0" parTransId="{4CA498D8-8555-4061-B0AC-DAB75DF79A41}" sibTransId="{30F36436-A190-4194-87F3-886178A23BC4}"/>
    <dgm:cxn modelId="{A901BC31-2E7B-4D5D-A9B0-D119E05031AF}" srcId="{F4D909C7-1FF4-4DA3-AA7F-F53F8CECA6A8}" destId="{A0AA9AC6-B741-458D-930C-875BE7967EC3}" srcOrd="2" destOrd="0" parTransId="{EB40B53D-9838-495A-B816-36D4EE0CCCD6}" sibTransId="{F0C1109E-6191-48CA-8FB3-8A924CC55B7D}"/>
    <dgm:cxn modelId="{018E426C-8E55-4873-925B-DED9DF8AE087}" srcId="{F4D909C7-1FF4-4DA3-AA7F-F53F8CECA6A8}" destId="{D093583E-2A70-4B14-809F-61883D1886DA}" srcOrd="1" destOrd="0" parTransId="{CF99BD43-CB02-482B-978E-0ED1EEF5C547}" sibTransId="{FBF72A57-DE7D-493C-9840-89896DB22A47}"/>
    <dgm:cxn modelId="{0110A17F-5BD9-4D1D-88E5-79D9A51AB90C}" type="presOf" srcId="{F4D909C7-1FF4-4DA3-AA7F-F53F8CECA6A8}" destId="{8AED29DD-F09D-4CF7-8962-CF7B751C7080}" srcOrd="0" destOrd="0" presId="urn:microsoft.com/office/officeart/2008/layout/LinedList"/>
    <dgm:cxn modelId="{D7F456A9-9598-4D18-8923-78CE4D8E40D1}" type="presOf" srcId="{D093583E-2A70-4B14-809F-61883D1886DA}" destId="{6276ED58-68B2-48B7-B9EC-8E67EF622145}" srcOrd="0" destOrd="0" presId="urn:microsoft.com/office/officeart/2008/layout/LinedList"/>
    <dgm:cxn modelId="{073C58D2-9FC4-4571-ABAF-5A323F339E8F}" type="presOf" srcId="{26357C84-73E8-4778-9D06-23F246728451}" destId="{F536A996-24F5-4CE5-BA0A-F632F80CA1A2}" srcOrd="0" destOrd="0" presId="urn:microsoft.com/office/officeart/2008/layout/LinedList"/>
    <dgm:cxn modelId="{88A28CD9-BFD1-4434-859F-36F1C63AB1DA}" type="presOf" srcId="{A0AA9AC6-B741-458D-930C-875BE7967EC3}" destId="{2321D321-0DA6-4145-9B83-18B66B3BB28F}" srcOrd="0" destOrd="0" presId="urn:microsoft.com/office/officeart/2008/layout/LinedList"/>
    <dgm:cxn modelId="{D41674D8-807E-4AFF-B71C-2E0E21B86D36}" type="presParOf" srcId="{8AED29DD-F09D-4CF7-8962-CF7B751C7080}" destId="{E577F87B-90CC-457E-93FC-D5E95E2CE4A0}" srcOrd="0" destOrd="0" presId="urn:microsoft.com/office/officeart/2008/layout/LinedList"/>
    <dgm:cxn modelId="{87D2F4A9-21D7-4320-9ED1-5A3836F443FD}" type="presParOf" srcId="{8AED29DD-F09D-4CF7-8962-CF7B751C7080}" destId="{B920644F-ECBE-4A0D-A906-6E6237B65ACE}" srcOrd="1" destOrd="0" presId="urn:microsoft.com/office/officeart/2008/layout/LinedList"/>
    <dgm:cxn modelId="{F910C443-64D4-4027-ACA9-C72721A7E53A}" type="presParOf" srcId="{B920644F-ECBE-4A0D-A906-6E6237B65ACE}" destId="{F536A996-24F5-4CE5-BA0A-F632F80CA1A2}" srcOrd="0" destOrd="0" presId="urn:microsoft.com/office/officeart/2008/layout/LinedList"/>
    <dgm:cxn modelId="{382377B4-CC75-402E-954C-7191A337B27D}" type="presParOf" srcId="{B920644F-ECBE-4A0D-A906-6E6237B65ACE}" destId="{80B11C34-AB11-46EE-A56F-E7B89BC3CFCD}" srcOrd="1" destOrd="0" presId="urn:microsoft.com/office/officeart/2008/layout/LinedList"/>
    <dgm:cxn modelId="{F0E6EFDD-DD46-4678-8769-BF027ED1510A}" type="presParOf" srcId="{8AED29DD-F09D-4CF7-8962-CF7B751C7080}" destId="{CF958CAF-49EF-45D9-80E5-D3FD7CBC6ED6}" srcOrd="2" destOrd="0" presId="urn:microsoft.com/office/officeart/2008/layout/LinedList"/>
    <dgm:cxn modelId="{EF629483-49CD-47C0-8D47-CD0F73D9EBBA}" type="presParOf" srcId="{8AED29DD-F09D-4CF7-8962-CF7B751C7080}" destId="{105A529B-B588-468A-8710-38733C73CDF3}" srcOrd="3" destOrd="0" presId="urn:microsoft.com/office/officeart/2008/layout/LinedList"/>
    <dgm:cxn modelId="{CCA05780-42CD-464B-9FF6-61E5CBE94934}" type="presParOf" srcId="{105A529B-B588-468A-8710-38733C73CDF3}" destId="{6276ED58-68B2-48B7-B9EC-8E67EF622145}" srcOrd="0" destOrd="0" presId="urn:microsoft.com/office/officeart/2008/layout/LinedList"/>
    <dgm:cxn modelId="{9A80EDB7-CD12-4668-97FD-5715C04DB472}" type="presParOf" srcId="{105A529B-B588-468A-8710-38733C73CDF3}" destId="{F0F5C5BE-50BF-4298-9A85-300C761BF7D0}" srcOrd="1" destOrd="0" presId="urn:microsoft.com/office/officeart/2008/layout/LinedList"/>
    <dgm:cxn modelId="{E0DF215C-422F-438C-A49E-29C0BB37FA94}" type="presParOf" srcId="{8AED29DD-F09D-4CF7-8962-CF7B751C7080}" destId="{5DB2874F-9034-4A68-8B25-ED5B66C40940}" srcOrd="4" destOrd="0" presId="urn:microsoft.com/office/officeart/2008/layout/LinedList"/>
    <dgm:cxn modelId="{61884A41-5555-4E82-9470-3EB8FE1AF891}" type="presParOf" srcId="{8AED29DD-F09D-4CF7-8962-CF7B751C7080}" destId="{91C891EF-90AB-4CF4-BD4D-FAB9242B86DB}" srcOrd="5" destOrd="0" presId="urn:microsoft.com/office/officeart/2008/layout/LinedList"/>
    <dgm:cxn modelId="{F3B786E2-B457-46DF-AD43-48DE37BC8655}" type="presParOf" srcId="{91C891EF-90AB-4CF4-BD4D-FAB9242B86DB}" destId="{2321D321-0DA6-4145-9B83-18B66B3BB28F}" srcOrd="0" destOrd="0" presId="urn:microsoft.com/office/officeart/2008/layout/LinedList"/>
    <dgm:cxn modelId="{09BA4FFF-2AF9-47BF-88EA-911112A3401C}" type="presParOf" srcId="{91C891EF-90AB-4CF4-BD4D-FAB9242B86DB}" destId="{F219164B-F29A-440C-9618-45E2F96E122F}"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770D5FB-76B0-4FED-ABC8-42D13E716BD9}" type="doc">
      <dgm:prSet loTypeId="urn:microsoft.com/office/officeart/2018/2/layout/IconVerticalSolidList" loCatId="icon" qsTypeId="urn:microsoft.com/office/officeart/2005/8/quickstyle/simple2" qsCatId="simple" csTypeId="urn:microsoft.com/office/officeart/2005/8/colors/accent2_1" csCatId="accent2" phldr="1"/>
      <dgm:spPr/>
      <dgm:t>
        <a:bodyPr/>
        <a:lstStyle/>
        <a:p>
          <a:endParaRPr lang="en-US"/>
        </a:p>
      </dgm:t>
    </dgm:pt>
    <dgm:pt modelId="{126E6824-671A-4CB1-B55B-1103162D727E}">
      <dgm:prSet/>
      <dgm:spPr/>
      <dgm:t>
        <a:bodyPr/>
        <a:lstStyle/>
        <a:p>
          <a:pPr>
            <a:lnSpc>
              <a:spcPct val="100000"/>
            </a:lnSpc>
          </a:pPr>
          <a:r>
            <a:rPr lang="en-GB" dirty="0"/>
            <a:t>International Code of Nomenclature for algae, fungi, and plants (ICN). This replaced the International Code of Botanical Nomenclature (ICBN)</a:t>
          </a:r>
          <a:endParaRPr lang="en-US" dirty="0"/>
        </a:p>
      </dgm:t>
    </dgm:pt>
    <dgm:pt modelId="{FC9643D8-29C4-4A90-80C6-F8C2F663D64A}" type="parTrans" cxnId="{7768B251-AAF8-48F8-88AC-7E0E6DAE53BD}">
      <dgm:prSet/>
      <dgm:spPr/>
      <dgm:t>
        <a:bodyPr/>
        <a:lstStyle/>
        <a:p>
          <a:endParaRPr lang="en-US"/>
        </a:p>
      </dgm:t>
    </dgm:pt>
    <dgm:pt modelId="{943C79BA-AEC4-4ECB-B86D-63916122F26C}" type="sibTrans" cxnId="{7768B251-AAF8-48F8-88AC-7E0E6DAE53BD}">
      <dgm:prSet/>
      <dgm:spPr/>
      <dgm:t>
        <a:bodyPr/>
        <a:lstStyle/>
        <a:p>
          <a:endParaRPr lang="en-US"/>
        </a:p>
      </dgm:t>
    </dgm:pt>
    <dgm:pt modelId="{5A9E9E83-5E93-4590-BD0B-D59AE297DDBE}">
      <dgm:prSet/>
      <dgm:spPr/>
      <dgm:t>
        <a:bodyPr/>
        <a:lstStyle/>
        <a:p>
          <a:pPr>
            <a:lnSpc>
              <a:spcPct val="100000"/>
            </a:lnSpc>
          </a:pPr>
          <a:r>
            <a:rPr lang="en-GB"/>
            <a:t>International Code of Zoological Nomenclature (ICZN)</a:t>
          </a:r>
          <a:endParaRPr lang="en-US"/>
        </a:p>
      </dgm:t>
    </dgm:pt>
    <dgm:pt modelId="{7ACD3340-87DC-40E9-922E-62C4BFC87632}" type="parTrans" cxnId="{A025ED3E-00E6-400B-A7FB-5623AC25DF9F}">
      <dgm:prSet/>
      <dgm:spPr/>
      <dgm:t>
        <a:bodyPr/>
        <a:lstStyle/>
        <a:p>
          <a:endParaRPr lang="en-US"/>
        </a:p>
      </dgm:t>
    </dgm:pt>
    <dgm:pt modelId="{72124C03-EE28-4609-A41E-5753E019AF5E}" type="sibTrans" cxnId="{A025ED3E-00E6-400B-A7FB-5623AC25DF9F}">
      <dgm:prSet/>
      <dgm:spPr/>
      <dgm:t>
        <a:bodyPr/>
        <a:lstStyle/>
        <a:p>
          <a:endParaRPr lang="en-US"/>
        </a:p>
      </dgm:t>
    </dgm:pt>
    <dgm:pt modelId="{3DA869E1-C75C-4E07-BA27-415588B2CFDE}">
      <dgm:prSet/>
      <dgm:spPr/>
      <dgm:t>
        <a:bodyPr/>
        <a:lstStyle/>
        <a:p>
          <a:pPr>
            <a:lnSpc>
              <a:spcPct val="100000"/>
            </a:lnSpc>
          </a:pPr>
          <a:r>
            <a:rPr lang="en-GB"/>
            <a:t>Bacteria and Archaea – International Code of Nomenclature of Prokaryotes (ICNP). This replaced the International Code of Nomenclature of Bacteria (ICNB)</a:t>
          </a:r>
          <a:endParaRPr lang="en-US"/>
        </a:p>
      </dgm:t>
    </dgm:pt>
    <dgm:pt modelId="{360BBCB5-4D3C-4A34-9BAF-70A960323FC5}" type="parTrans" cxnId="{EA7372E1-CD1B-4066-809D-4254DDCE0FF5}">
      <dgm:prSet/>
      <dgm:spPr/>
      <dgm:t>
        <a:bodyPr/>
        <a:lstStyle/>
        <a:p>
          <a:endParaRPr lang="en-US"/>
        </a:p>
      </dgm:t>
    </dgm:pt>
    <dgm:pt modelId="{96F2B298-C1EE-4D78-A3AE-BC63B68CB020}" type="sibTrans" cxnId="{EA7372E1-CD1B-4066-809D-4254DDCE0FF5}">
      <dgm:prSet/>
      <dgm:spPr/>
      <dgm:t>
        <a:bodyPr/>
        <a:lstStyle/>
        <a:p>
          <a:endParaRPr lang="en-US"/>
        </a:p>
      </dgm:t>
    </dgm:pt>
    <dgm:pt modelId="{381C5339-7BED-4265-AD5A-625EC87A4A2B}">
      <dgm:prSet/>
      <dgm:spPr/>
      <dgm:t>
        <a:bodyPr/>
        <a:lstStyle/>
        <a:p>
          <a:pPr>
            <a:lnSpc>
              <a:spcPct val="100000"/>
            </a:lnSpc>
          </a:pPr>
          <a:r>
            <a:rPr lang="en-GB"/>
            <a:t>The International Code of Virus Classification and Nomenclature (ICVCN)</a:t>
          </a:r>
          <a:endParaRPr lang="en-US"/>
        </a:p>
      </dgm:t>
    </dgm:pt>
    <dgm:pt modelId="{B38A3847-0B41-409F-AA56-3D45FEA80EA3}" type="parTrans" cxnId="{6351834E-D704-4256-8734-4B695987F214}">
      <dgm:prSet/>
      <dgm:spPr/>
      <dgm:t>
        <a:bodyPr/>
        <a:lstStyle/>
        <a:p>
          <a:endParaRPr lang="en-US"/>
        </a:p>
      </dgm:t>
    </dgm:pt>
    <dgm:pt modelId="{667C8D76-78D7-45BC-86A4-B7A8C8112CE9}" type="sibTrans" cxnId="{6351834E-D704-4256-8734-4B695987F214}">
      <dgm:prSet/>
      <dgm:spPr/>
      <dgm:t>
        <a:bodyPr/>
        <a:lstStyle/>
        <a:p>
          <a:endParaRPr lang="en-US"/>
        </a:p>
      </dgm:t>
    </dgm:pt>
    <dgm:pt modelId="{7D9883CC-41F1-4B8C-9217-9A7CE5F3C323}">
      <dgm:prSet/>
      <dgm:spPr/>
      <dgm:t>
        <a:bodyPr/>
        <a:lstStyle/>
        <a:p>
          <a:pPr>
            <a:lnSpc>
              <a:spcPct val="100000"/>
            </a:lnSpc>
          </a:pPr>
          <a:r>
            <a:rPr lang="en-GB"/>
            <a:t>International Code of Nomenclature for Cultivated Plants (ICNCP)</a:t>
          </a:r>
          <a:endParaRPr lang="en-US"/>
        </a:p>
      </dgm:t>
    </dgm:pt>
    <dgm:pt modelId="{E875840C-EAB2-4941-9811-1B1C38090E9C}" type="parTrans" cxnId="{E7097D10-E405-485B-B135-9122DC3465EC}">
      <dgm:prSet/>
      <dgm:spPr/>
      <dgm:t>
        <a:bodyPr/>
        <a:lstStyle/>
        <a:p>
          <a:endParaRPr lang="en-US"/>
        </a:p>
      </dgm:t>
    </dgm:pt>
    <dgm:pt modelId="{DE73535E-ED86-457F-B275-D4FF88FD8D7C}" type="sibTrans" cxnId="{E7097D10-E405-485B-B135-9122DC3465EC}">
      <dgm:prSet/>
      <dgm:spPr/>
      <dgm:t>
        <a:bodyPr/>
        <a:lstStyle/>
        <a:p>
          <a:endParaRPr lang="en-US"/>
        </a:p>
      </dgm:t>
    </dgm:pt>
    <dgm:pt modelId="{CACAC872-F7A3-4F2F-9915-3B00B0111093}" type="pres">
      <dgm:prSet presAssocID="{C770D5FB-76B0-4FED-ABC8-42D13E716BD9}" presName="root" presStyleCnt="0">
        <dgm:presLayoutVars>
          <dgm:dir/>
          <dgm:resizeHandles val="exact"/>
        </dgm:presLayoutVars>
      </dgm:prSet>
      <dgm:spPr/>
    </dgm:pt>
    <dgm:pt modelId="{EACA333A-32D6-4931-B057-68AE8C6FF091}" type="pres">
      <dgm:prSet presAssocID="{126E6824-671A-4CB1-B55B-1103162D727E}" presName="compNode" presStyleCnt="0"/>
      <dgm:spPr/>
    </dgm:pt>
    <dgm:pt modelId="{66E5B13F-74EE-408C-938C-EDC9262E96A3}" type="pres">
      <dgm:prSet presAssocID="{126E6824-671A-4CB1-B55B-1103162D727E}" presName="bgRect" presStyleLbl="bgShp" presStyleIdx="0" presStyleCnt="5"/>
      <dgm:spPr/>
    </dgm:pt>
    <dgm:pt modelId="{B40A5ED7-0B7F-4D44-9F83-E4CB46B26875}" type="pres">
      <dgm:prSet presAssocID="{126E6824-671A-4CB1-B55B-1103162D727E}"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Plant"/>
        </a:ext>
      </dgm:extLst>
    </dgm:pt>
    <dgm:pt modelId="{105572CA-4762-4ED9-8EA9-DB7E685713C4}" type="pres">
      <dgm:prSet presAssocID="{126E6824-671A-4CB1-B55B-1103162D727E}" presName="spaceRect" presStyleCnt="0"/>
      <dgm:spPr/>
    </dgm:pt>
    <dgm:pt modelId="{1BD9B149-9470-458F-B371-D245B2E65099}" type="pres">
      <dgm:prSet presAssocID="{126E6824-671A-4CB1-B55B-1103162D727E}" presName="parTx" presStyleLbl="revTx" presStyleIdx="0" presStyleCnt="5">
        <dgm:presLayoutVars>
          <dgm:chMax val="0"/>
          <dgm:chPref val="0"/>
        </dgm:presLayoutVars>
      </dgm:prSet>
      <dgm:spPr/>
    </dgm:pt>
    <dgm:pt modelId="{D4D00550-B2AF-4D60-A358-124412FFF653}" type="pres">
      <dgm:prSet presAssocID="{943C79BA-AEC4-4ECB-B86D-63916122F26C}" presName="sibTrans" presStyleCnt="0"/>
      <dgm:spPr/>
    </dgm:pt>
    <dgm:pt modelId="{ACE063DE-4CED-43A4-B922-0E4F7B56D502}" type="pres">
      <dgm:prSet presAssocID="{5A9E9E83-5E93-4590-BD0B-D59AE297DDBE}" presName="compNode" presStyleCnt="0"/>
      <dgm:spPr/>
    </dgm:pt>
    <dgm:pt modelId="{32D43AB1-E6DE-49FA-8392-B369D916A9FF}" type="pres">
      <dgm:prSet presAssocID="{5A9E9E83-5E93-4590-BD0B-D59AE297DDBE}" presName="bgRect" presStyleLbl="bgShp" presStyleIdx="1" presStyleCnt="5"/>
      <dgm:spPr/>
    </dgm:pt>
    <dgm:pt modelId="{3CCC1B0D-B993-40A4-A045-D726DBAC50AC}" type="pres">
      <dgm:prSet presAssocID="{5A9E9E83-5E93-4590-BD0B-D59AE297DDBE}"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Ant with solid fill"/>
        </a:ext>
      </dgm:extLst>
    </dgm:pt>
    <dgm:pt modelId="{AAD55320-F24B-4F41-94B0-8EC956284514}" type="pres">
      <dgm:prSet presAssocID="{5A9E9E83-5E93-4590-BD0B-D59AE297DDBE}" presName="spaceRect" presStyleCnt="0"/>
      <dgm:spPr/>
    </dgm:pt>
    <dgm:pt modelId="{D41620E8-CCAE-4F1C-AA40-64D726F7AB49}" type="pres">
      <dgm:prSet presAssocID="{5A9E9E83-5E93-4590-BD0B-D59AE297DDBE}" presName="parTx" presStyleLbl="revTx" presStyleIdx="1" presStyleCnt="5">
        <dgm:presLayoutVars>
          <dgm:chMax val="0"/>
          <dgm:chPref val="0"/>
        </dgm:presLayoutVars>
      </dgm:prSet>
      <dgm:spPr/>
    </dgm:pt>
    <dgm:pt modelId="{F117FD44-4F79-4DC6-8527-87374859775A}" type="pres">
      <dgm:prSet presAssocID="{72124C03-EE28-4609-A41E-5753E019AF5E}" presName="sibTrans" presStyleCnt="0"/>
      <dgm:spPr/>
    </dgm:pt>
    <dgm:pt modelId="{07E2FD50-C680-4B33-9523-52492F4206F6}" type="pres">
      <dgm:prSet presAssocID="{3DA869E1-C75C-4E07-BA27-415588B2CFDE}" presName="compNode" presStyleCnt="0"/>
      <dgm:spPr/>
    </dgm:pt>
    <dgm:pt modelId="{78B671D0-2237-4072-BF74-10E9F077C639}" type="pres">
      <dgm:prSet presAssocID="{3DA869E1-C75C-4E07-BA27-415588B2CFDE}" presName="bgRect" presStyleLbl="bgShp" presStyleIdx="2" presStyleCnt="5"/>
      <dgm:spPr/>
    </dgm:pt>
    <dgm:pt modelId="{CB76CB14-5149-4259-9377-806AD99D23FA}" type="pres">
      <dgm:prSet presAssocID="{3DA869E1-C75C-4E07-BA27-415588B2CFDE}" presName="iconRect" presStyleLbl="node1" presStyleIdx="2" presStyleCnt="5"/>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Germ with solid fill"/>
        </a:ext>
      </dgm:extLst>
    </dgm:pt>
    <dgm:pt modelId="{8D2A0295-2557-4B72-A8D5-DE490819F641}" type="pres">
      <dgm:prSet presAssocID="{3DA869E1-C75C-4E07-BA27-415588B2CFDE}" presName="spaceRect" presStyleCnt="0"/>
      <dgm:spPr/>
    </dgm:pt>
    <dgm:pt modelId="{B900C7C6-1475-4282-9658-334010BD5670}" type="pres">
      <dgm:prSet presAssocID="{3DA869E1-C75C-4E07-BA27-415588B2CFDE}" presName="parTx" presStyleLbl="revTx" presStyleIdx="2" presStyleCnt="5">
        <dgm:presLayoutVars>
          <dgm:chMax val="0"/>
          <dgm:chPref val="0"/>
        </dgm:presLayoutVars>
      </dgm:prSet>
      <dgm:spPr/>
    </dgm:pt>
    <dgm:pt modelId="{36193D7D-6793-4C87-8BEA-DF3E0F5AEAA7}" type="pres">
      <dgm:prSet presAssocID="{96F2B298-C1EE-4D78-A3AE-BC63B68CB020}" presName="sibTrans" presStyleCnt="0"/>
      <dgm:spPr/>
    </dgm:pt>
    <dgm:pt modelId="{B5EF0A0B-A428-410F-B59D-22D171AAB166}" type="pres">
      <dgm:prSet presAssocID="{381C5339-7BED-4265-AD5A-625EC87A4A2B}" presName="compNode" presStyleCnt="0"/>
      <dgm:spPr/>
    </dgm:pt>
    <dgm:pt modelId="{B3627B90-4A03-4F06-85F3-6C889656422F}" type="pres">
      <dgm:prSet presAssocID="{381C5339-7BED-4265-AD5A-625EC87A4A2B}" presName="bgRect" presStyleLbl="bgShp" presStyleIdx="3" presStyleCnt="5"/>
      <dgm:spPr/>
    </dgm:pt>
    <dgm:pt modelId="{4DBC48EF-3D4D-4F3C-BCC9-DD13770AB010}" type="pres">
      <dgm:prSet presAssocID="{381C5339-7BED-4265-AD5A-625EC87A4A2B}" presName="iconRect" presStyleLbl="node1" presStyleIdx="3" presStyleCnt="5"/>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dgm:spPr>
      <dgm:extLst>
        <a:ext uri="{E40237B7-FDA0-4F09-8148-C483321AD2D9}">
          <dgm14:cNvPr xmlns:dgm14="http://schemas.microsoft.com/office/drawing/2010/diagram" id="0" name="" descr="Covid-19 outline"/>
        </a:ext>
      </dgm:extLst>
    </dgm:pt>
    <dgm:pt modelId="{6B0201E0-BBD9-463F-9211-414CE4693F4F}" type="pres">
      <dgm:prSet presAssocID="{381C5339-7BED-4265-AD5A-625EC87A4A2B}" presName="spaceRect" presStyleCnt="0"/>
      <dgm:spPr/>
    </dgm:pt>
    <dgm:pt modelId="{6C26CAC8-C3B8-4595-82F7-EB17E6B648EC}" type="pres">
      <dgm:prSet presAssocID="{381C5339-7BED-4265-AD5A-625EC87A4A2B}" presName="parTx" presStyleLbl="revTx" presStyleIdx="3" presStyleCnt="5">
        <dgm:presLayoutVars>
          <dgm:chMax val="0"/>
          <dgm:chPref val="0"/>
        </dgm:presLayoutVars>
      </dgm:prSet>
      <dgm:spPr/>
    </dgm:pt>
    <dgm:pt modelId="{B4814E16-2555-41DB-B965-FC43513ECB4E}" type="pres">
      <dgm:prSet presAssocID="{667C8D76-78D7-45BC-86A4-B7A8C8112CE9}" presName="sibTrans" presStyleCnt="0"/>
      <dgm:spPr/>
    </dgm:pt>
    <dgm:pt modelId="{1EC13053-6E8D-42E6-B0B0-6BA5680D94BB}" type="pres">
      <dgm:prSet presAssocID="{7D9883CC-41F1-4B8C-9217-9A7CE5F3C323}" presName="compNode" presStyleCnt="0"/>
      <dgm:spPr/>
    </dgm:pt>
    <dgm:pt modelId="{F202040C-0E00-4F76-B92E-9DBB55E9126B}" type="pres">
      <dgm:prSet presAssocID="{7D9883CC-41F1-4B8C-9217-9A7CE5F3C323}" presName="bgRect" presStyleLbl="bgShp" presStyleIdx="4" presStyleCnt="5"/>
      <dgm:spPr/>
    </dgm:pt>
    <dgm:pt modelId="{F0D9CB25-48EA-4AC4-B462-52D96AB0D864}" type="pres">
      <dgm:prSet presAssocID="{7D9883CC-41F1-4B8C-9217-9A7CE5F3C323}"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Succulent"/>
        </a:ext>
      </dgm:extLst>
    </dgm:pt>
    <dgm:pt modelId="{A6620E42-11DF-48FD-ACE8-2B9F7FAFFBCA}" type="pres">
      <dgm:prSet presAssocID="{7D9883CC-41F1-4B8C-9217-9A7CE5F3C323}" presName="spaceRect" presStyleCnt="0"/>
      <dgm:spPr/>
    </dgm:pt>
    <dgm:pt modelId="{E3F59A6C-B05C-4411-AD66-BDA2B8BF74F1}" type="pres">
      <dgm:prSet presAssocID="{7D9883CC-41F1-4B8C-9217-9A7CE5F3C323}" presName="parTx" presStyleLbl="revTx" presStyleIdx="4" presStyleCnt="5">
        <dgm:presLayoutVars>
          <dgm:chMax val="0"/>
          <dgm:chPref val="0"/>
        </dgm:presLayoutVars>
      </dgm:prSet>
      <dgm:spPr/>
    </dgm:pt>
  </dgm:ptLst>
  <dgm:cxnLst>
    <dgm:cxn modelId="{B65C4310-5D6A-47AD-832D-725FFDD2533A}" type="presOf" srcId="{381C5339-7BED-4265-AD5A-625EC87A4A2B}" destId="{6C26CAC8-C3B8-4595-82F7-EB17E6B648EC}" srcOrd="0" destOrd="0" presId="urn:microsoft.com/office/officeart/2018/2/layout/IconVerticalSolidList"/>
    <dgm:cxn modelId="{E7097D10-E405-485B-B135-9122DC3465EC}" srcId="{C770D5FB-76B0-4FED-ABC8-42D13E716BD9}" destId="{7D9883CC-41F1-4B8C-9217-9A7CE5F3C323}" srcOrd="4" destOrd="0" parTransId="{E875840C-EAB2-4941-9811-1B1C38090E9C}" sibTransId="{DE73535E-ED86-457F-B275-D4FF88FD8D7C}"/>
    <dgm:cxn modelId="{A025ED3E-00E6-400B-A7FB-5623AC25DF9F}" srcId="{C770D5FB-76B0-4FED-ABC8-42D13E716BD9}" destId="{5A9E9E83-5E93-4590-BD0B-D59AE297DDBE}" srcOrd="1" destOrd="0" parTransId="{7ACD3340-87DC-40E9-922E-62C4BFC87632}" sibTransId="{72124C03-EE28-4609-A41E-5753E019AF5E}"/>
    <dgm:cxn modelId="{6351834E-D704-4256-8734-4B695987F214}" srcId="{C770D5FB-76B0-4FED-ABC8-42D13E716BD9}" destId="{381C5339-7BED-4265-AD5A-625EC87A4A2B}" srcOrd="3" destOrd="0" parTransId="{B38A3847-0B41-409F-AA56-3D45FEA80EA3}" sibTransId="{667C8D76-78D7-45BC-86A4-B7A8C8112CE9}"/>
    <dgm:cxn modelId="{7768B251-AAF8-48F8-88AC-7E0E6DAE53BD}" srcId="{C770D5FB-76B0-4FED-ABC8-42D13E716BD9}" destId="{126E6824-671A-4CB1-B55B-1103162D727E}" srcOrd="0" destOrd="0" parTransId="{FC9643D8-29C4-4A90-80C6-F8C2F663D64A}" sibTransId="{943C79BA-AEC4-4ECB-B86D-63916122F26C}"/>
    <dgm:cxn modelId="{C3529280-2F67-43AA-82D9-5C7F27D63A91}" type="presOf" srcId="{7D9883CC-41F1-4B8C-9217-9A7CE5F3C323}" destId="{E3F59A6C-B05C-4411-AD66-BDA2B8BF74F1}" srcOrd="0" destOrd="0" presId="urn:microsoft.com/office/officeart/2018/2/layout/IconVerticalSolidList"/>
    <dgm:cxn modelId="{527E4C83-68DB-4C9E-B5DA-5870F8813110}" type="presOf" srcId="{3DA869E1-C75C-4E07-BA27-415588B2CFDE}" destId="{B900C7C6-1475-4282-9658-334010BD5670}" srcOrd="0" destOrd="0" presId="urn:microsoft.com/office/officeart/2018/2/layout/IconVerticalSolidList"/>
    <dgm:cxn modelId="{EB7744A1-7458-488E-B264-BF8C0F60F44A}" type="presOf" srcId="{5A9E9E83-5E93-4590-BD0B-D59AE297DDBE}" destId="{D41620E8-CCAE-4F1C-AA40-64D726F7AB49}" srcOrd="0" destOrd="0" presId="urn:microsoft.com/office/officeart/2018/2/layout/IconVerticalSolidList"/>
    <dgm:cxn modelId="{AB2BCAC0-0CC7-475D-AE79-77E2EA906A57}" type="presOf" srcId="{C770D5FB-76B0-4FED-ABC8-42D13E716BD9}" destId="{CACAC872-F7A3-4F2F-9915-3B00B0111093}" srcOrd="0" destOrd="0" presId="urn:microsoft.com/office/officeart/2018/2/layout/IconVerticalSolidList"/>
    <dgm:cxn modelId="{EA7372E1-CD1B-4066-809D-4254DDCE0FF5}" srcId="{C770D5FB-76B0-4FED-ABC8-42D13E716BD9}" destId="{3DA869E1-C75C-4E07-BA27-415588B2CFDE}" srcOrd="2" destOrd="0" parTransId="{360BBCB5-4D3C-4A34-9BAF-70A960323FC5}" sibTransId="{96F2B298-C1EE-4D78-A3AE-BC63B68CB020}"/>
    <dgm:cxn modelId="{441359E4-738E-47FC-BA00-F602B909860B}" type="presOf" srcId="{126E6824-671A-4CB1-B55B-1103162D727E}" destId="{1BD9B149-9470-458F-B371-D245B2E65099}" srcOrd="0" destOrd="0" presId="urn:microsoft.com/office/officeart/2018/2/layout/IconVerticalSolidList"/>
    <dgm:cxn modelId="{7A722515-F6A3-44E5-A61A-65B8124E077C}" type="presParOf" srcId="{CACAC872-F7A3-4F2F-9915-3B00B0111093}" destId="{EACA333A-32D6-4931-B057-68AE8C6FF091}" srcOrd="0" destOrd="0" presId="urn:microsoft.com/office/officeart/2018/2/layout/IconVerticalSolidList"/>
    <dgm:cxn modelId="{0D805152-8726-453A-8B09-CB6FAC484091}" type="presParOf" srcId="{EACA333A-32D6-4931-B057-68AE8C6FF091}" destId="{66E5B13F-74EE-408C-938C-EDC9262E96A3}" srcOrd="0" destOrd="0" presId="urn:microsoft.com/office/officeart/2018/2/layout/IconVerticalSolidList"/>
    <dgm:cxn modelId="{3D0CA633-63D7-4474-A6B5-AAA17FC392CF}" type="presParOf" srcId="{EACA333A-32D6-4931-B057-68AE8C6FF091}" destId="{B40A5ED7-0B7F-4D44-9F83-E4CB46B26875}" srcOrd="1" destOrd="0" presId="urn:microsoft.com/office/officeart/2018/2/layout/IconVerticalSolidList"/>
    <dgm:cxn modelId="{3AEC69DE-EBC5-4787-AA02-F3A6000134F6}" type="presParOf" srcId="{EACA333A-32D6-4931-B057-68AE8C6FF091}" destId="{105572CA-4762-4ED9-8EA9-DB7E685713C4}" srcOrd="2" destOrd="0" presId="urn:microsoft.com/office/officeart/2018/2/layout/IconVerticalSolidList"/>
    <dgm:cxn modelId="{9505C114-DCEA-424F-BC4F-214552CC1A79}" type="presParOf" srcId="{EACA333A-32D6-4931-B057-68AE8C6FF091}" destId="{1BD9B149-9470-458F-B371-D245B2E65099}" srcOrd="3" destOrd="0" presId="urn:microsoft.com/office/officeart/2018/2/layout/IconVerticalSolidList"/>
    <dgm:cxn modelId="{9C1F200E-8C11-49CE-B594-4B84A681480E}" type="presParOf" srcId="{CACAC872-F7A3-4F2F-9915-3B00B0111093}" destId="{D4D00550-B2AF-4D60-A358-124412FFF653}" srcOrd="1" destOrd="0" presId="urn:microsoft.com/office/officeart/2018/2/layout/IconVerticalSolidList"/>
    <dgm:cxn modelId="{0A0FCC38-B774-4248-AC9C-7A9A07505ACD}" type="presParOf" srcId="{CACAC872-F7A3-4F2F-9915-3B00B0111093}" destId="{ACE063DE-4CED-43A4-B922-0E4F7B56D502}" srcOrd="2" destOrd="0" presId="urn:microsoft.com/office/officeart/2018/2/layout/IconVerticalSolidList"/>
    <dgm:cxn modelId="{41FAF9A1-988D-4159-B951-EB3363644C45}" type="presParOf" srcId="{ACE063DE-4CED-43A4-B922-0E4F7B56D502}" destId="{32D43AB1-E6DE-49FA-8392-B369D916A9FF}" srcOrd="0" destOrd="0" presId="urn:microsoft.com/office/officeart/2018/2/layout/IconVerticalSolidList"/>
    <dgm:cxn modelId="{BDA3A754-344F-4672-B3E4-390DE2360FE4}" type="presParOf" srcId="{ACE063DE-4CED-43A4-B922-0E4F7B56D502}" destId="{3CCC1B0D-B993-40A4-A045-D726DBAC50AC}" srcOrd="1" destOrd="0" presId="urn:microsoft.com/office/officeart/2018/2/layout/IconVerticalSolidList"/>
    <dgm:cxn modelId="{3D41272D-6415-44EC-AF33-501A983A95D8}" type="presParOf" srcId="{ACE063DE-4CED-43A4-B922-0E4F7B56D502}" destId="{AAD55320-F24B-4F41-94B0-8EC956284514}" srcOrd="2" destOrd="0" presId="urn:microsoft.com/office/officeart/2018/2/layout/IconVerticalSolidList"/>
    <dgm:cxn modelId="{69D108C8-E7FB-4A49-ACF8-01DFCC3298C2}" type="presParOf" srcId="{ACE063DE-4CED-43A4-B922-0E4F7B56D502}" destId="{D41620E8-CCAE-4F1C-AA40-64D726F7AB49}" srcOrd="3" destOrd="0" presId="urn:microsoft.com/office/officeart/2018/2/layout/IconVerticalSolidList"/>
    <dgm:cxn modelId="{DDF10B9A-2793-47EE-9CAF-7F6ED6918B62}" type="presParOf" srcId="{CACAC872-F7A3-4F2F-9915-3B00B0111093}" destId="{F117FD44-4F79-4DC6-8527-87374859775A}" srcOrd="3" destOrd="0" presId="urn:microsoft.com/office/officeart/2018/2/layout/IconVerticalSolidList"/>
    <dgm:cxn modelId="{86C88B5D-8188-4568-A04E-DE319BBDD340}" type="presParOf" srcId="{CACAC872-F7A3-4F2F-9915-3B00B0111093}" destId="{07E2FD50-C680-4B33-9523-52492F4206F6}" srcOrd="4" destOrd="0" presId="urn:microsoft.com/office/officeart/2018/2/layout/IconVerticalSolidList"/>
    <dgm:cxn modelId="{12D0333F-D3FE-43B1-A5E4-B9F2EA63E9F1}" type="presParOf" srcId="{07E2FD50-C680-4B33-9523-52492F4206F6}" destId="{78B671D0-2237-4072-BF74-10E9F077C639}" srcOrd="0" destOrd="0" presId="urn:microsoft.com/office/officeart/2018/2/layout/IconVerticalSolidList"/>
    <dgm:cxn modelId="{8DCAAE75-D844-44FC-A0DC-7D7226F8DE6F}" type="presParOf" srcId="{07E2FD50-C680-4B33-9523-52492F4206F6}" destId="{CB76CB14-5149-4259-9377-806AD99D23FA}" srcOrd="1" destOrd="0" presId="urn:microsoft.com/office/officeart/2018/2/layout/IconVerticalSolidList"/>
    <dgm:cxn modelId="{3B82EFF2-F2A2-4607-BE61-646BAE3D996E}" type="presParOf" srcId="{07E2FD50-C680-4B33-9523-52492F4206F6}" destId="{8D2A0295-2557-4B72-A8D5-DE490819F641}" srcOrd="2" destOrd="0" presId="urn:microsoft.com/office/officeart/2018/2/layout/IconVerticalSolidList"/>
    <dgm:cxn modelId="{B576E2E8-5A12-49FF-93DE-67C5CBD564F8}" type="presParOf" srcId="{07E2FD50-C680-4B33-9523-52492F4206F6}" destId="{B900C7C6-1475-4282-9658-334010BD5670}" srcOrd="3" destOrd="0" presId="urn:microsoft.com/office/officeart/2018/2/layout/IconVerticalSolidList"/>
    <dgm:cxn modelId="{C0325700-020F-4C39-A151-801A9497BBD5}" type="presParOf" srcId="{CACAC872-F7A3-4F2F-9915-3B00B0111093}" destId="{36193D7D-6793-4C87-8BEA-DF3E0F5AEAA7}" srcOrd="5" destOrd="0" presId="urn:microsoft.com/office/officeart/2018/2/layout/IconVerticalSolidList"/>
    <dgm:cxn modelId="{29E0DCB4-0BC1-4692-A9EE-03331B5983D0}" type="presParOf" srcId="{CACAC872-F7A3-4F2F-9915-3B00B0111093}" destId="{B5EF0A0B-A428-410F-B59D-22D171AAB166}" srcOrd="6" destOrd="0" presId="urn:microsoft.com/office/officeart/2018/2/layout/IconVerticalSolidList"/>
    <dgm:cxn modelId="{1DEAF2ED-26F6-4FA6-9228-522BC90DC891}" type="presParOf" srcId="{B5EF0A0B-A428-410F-B59D-22D171AAB166}" destId="{B3627B90-4A03-4F06-85F3-6C889656422F}" srcOrd="0" destOrd="0" presId="urn:microsoft.com/office/officeart/2018/2/layout/IconVerticalSolidList"/>
    <dgm:cxn modelId="{E9489BE0-8E6C-427A-8127-D9EC1071CDC4}" type="presParOf" srcId="{B5EF0A0B-A428-410F-B59D-22D171AAB166}" destId="{4DBC48EF-3D4D-4F3C-BCC9-DD13770AB010}" srcOrd="1" destOrd="0" presId="urn:microsoft.com/office/officeart/2018/2/layout/IconVerticalSolidList"/>
    <dgm:cxn modelId="{CDF1FDAF-B309-482A-8D69-7787F837C1D7}" type="presParOf" srcId="{B5EF0A0B-A428-410F-B59D-22D171AAB166}" destId="{6B0201E0-BBD9-463F-9211-414CE4693F4F}" srcOrd="2" destOrd="0" presId="urn:microsoft.com/office/officeart/2018/2/layout/IconVerticalSolidList"/>
    <dgm:cxn modelId="{22874ED9-7971-469B-B535-33D156275595}" type="presParOf" srcId="{B5EF0A0B-A428-410F-B59D-22D171AAB166}" destId="{6C26CAC8-C3B8-4595-82F7-EB17E6B648EC}" srcOrd="3" destOrd="0" presId="urn:microsoft.com/office/officeart/2018/2/layout/IconVerticalSolidList"/>
    <dgm:cxn modelId="{6D888993-3C1B-4EBB-AFFD-3AA170DCDF28}" type="presParOf" srcId="{CACAC872-F7A3-4F2F-9915-3B00B0111093}" destId="{B4814E16-2555-41DB-B965-FC43513ECB4E}" srcOrd="7" destOrd="0" presId="urn:microsoft.com/office/officeart/2018/2/layout/IconVerticalSolidList"/>
    <dgm:cxn modelId="{4C129D83-A01B-4500-BC70-CF7939B1FB66}" type="presParOf" srcId="{CACAC872-F7A3-4F2F-9915-3B00B0111093}" destId="{1EC13053-6E8D-42E6-B0B0-6BA5680D94BB}" srcOrd="8" destOrd="0" presId="urn:microsoft.com/office/officeart/2018/2/layout/IconVerticalSolidList"/>
    <dgm:cxn modelId="{9782C825-A5DE-4D69-88C3-1C6E57806B6F}" type="presParOf" srcId="{1EC13053-6E8D-42E6-B0B0-6BA5680D94BB}" destId="{F202040C-0E00-4F76-B92E-9DBB55E9126B}" srcOrd="0" destOrd="0" presId="urn:microsoft.com/office/officeart/2018/2/layout/IconVerticalSolidList"/>
    <dgm:cxn modelId="{A50AEFEE-5545-4435-8EDB-B02E0D91B32D}" type="presParOf" srcId="{1EC13053-6E8D-42E6-B0B0-6BA5680D94BB}" destId="{F0D9CB25-48EA-4AC4-B462-52D96AB0D864}" srcOrd="1" destOrd="0" presId="urn:microsoft.com/office/officeart/2018/2/layout/IconVerticalSolidList"/>
    <dgm:cxn modelId="{7639B6AE-9731-435B-9AE7-827F40EEE558}" type="presParOf" srcId="{1EC13053-6E8D-42E6-B0B0-6BA5680D94BB}" destId="{A6620E42-11DF-48FD-ACE8-2B9F7FAFFBCA}" srcOrd="2" destOrd="0" presId="urn:microsoft.com/office/officeart/2018/2/layout/IconVerticalSolidList"/>
    <dgm:cxn modelId="{69CCBBF0-4D53-47D9-BCD1-AACDECCA6514}" type="presParOf" srcId="{1EC13053-6E8D-42E6-B0B0-6BA5680D94BB}" destId="{E3F59A6C-B05C-4411-AD66-BDA2B8BF74F1}"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77F87B-90CC-457E-93FC-D5E95E2CE4A0}">
      <dsp:nvSpPr>
        <dsp:cNvPr id="0" name=""/>
        <dsp:cNvSpPr/>
      </dsp:nvSpPr>
      <dsp:spPr>
        <a:xfrm>
          <a:off x="0" y="2715"/>
          <a:ext cx="4727796"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536A996-24F5-4CE5-BA0A-F632F80CA1A2}">
      <dsp:nvSpPr>
        <dsp:cNvPr id="0" name=""/>
        <dsp:cNvSpPr/>
      </dsp:nvSpPr>
      <dsp:spPr>
        <a:xfrm>
          <a:off x="0" y="2715"/>
          <a:ext cx="4727796" cy="18518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b="1" kern="1200" dirty="0"/>
            <a:t>Step 5:</a:t>
          </a:r>
          <a:r>
            <a:rPr lang="en-US" sz="2700" kern="1200" dirty="0"/>
            <a:t> Get ready to publish it. </a:t>
          </a:r>
        </a:p>
      </dsp:txBody>
      <dsp:txXfrm>
        <a:off x="0" y="2715"/>
        <a:ext cx="4727796" cy="1851802"/>
      </dsp:txXfrm>
    </dsp:sp>
    <dsp:sp modelId="{CF958CAF-49EF-45D9-80E5-D3FD7CBC6ED6}">
      <dsp:nvSpPr>
        <dsp:cNvPr id="0" name=""/>
        <dsp:cNvSpPr/>
      </dsp:nvSpPr>
      <dsp:spPr>
        <a:xfrm>
          <a:off x="0" y="1854518"/>
          <a:ext cx="4727796" cy="0"/>
        </a:xfrm>
        <a:prstGeom prst="line">
          <a:avLst/>
        </a:prstGeom>
        <a:solidFill>
          <a:schemeClr val="accent2">
            <a:hueOff val="-727682"/>
            <a:satOff val="-41964"/>
            <a:lumOff val="4314"/>
            <a:alphaOff val="0"/>
          </a:schemeClr>
        </a:solidFill>
        <a:ln w="12700" cap="flat" cmpd="sng" algn="ctr">
          <a:solidFill>
            <a:schemeClr val="accent2">
              <a:hueOff val="-727682"/>
              <a:satOff val="-41964"/>
              <a:lumOff val="4314"/>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276ED58-68B2-48B7-B9EC-8E67EF622145}">
      <dsp:nvSpPr>
        <dsp:cNvPr id="0" name=""/>
        <dsp:cNvSpPr/>
      </dsp:nvSpPr>
      <dsp:spPr>
        <a:xfrm>
          <a:off x="0" y="1854518"/>
          <a:ext cx="4727796" cy="18518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a:t>This means that your specimens have been properly curated, your description is up to snuff, and your species has a name.</a:t>
          </a:r>
        </a:p>
      </dsp:txBody>
      <dsp:txXfrm>
        <a:off x="0" y="1854518"/>
        <a:ext cx="4727796" cy="1851802"/>
      </dsp:txXfrm>
    </dsp:sp>
    <dsp:sp modelId="{5DB2874F-9034-4A68-8B25-ED5B66C40940}">
      <dsp:nvSpPr>
        <dsp:cNvPr id="0" name=""/>
        <dsp:cNvSpPr/>
      </dsp:nvSpPr>
      <dsp:spPr>
        <a:xfrm>
          <a:off x="0" y="3706320"/>
          <a:ext cx="4727796" cy="0"/>
        </a:xfrm>
        <a:prstGeom prst="line">
          <a:avLst/>
        </a:prstGeom>
        <a:solidFill>
          <a:schemeClr val="accent2">
            <a:hueOff val="-1455363"/>
            <a:satOff val="-83928"/>
            <a:lumOff val="8628"/>
            <a:alphaOff val="0"/>
          </a:schemeClr>
        </a:solidFill>
        <a:ln w="12700" cap="flat" cmpd="sng" algn="ctr">
          <a:solidFill>
            <a:schemeClr val="accent2">
              <a:hueOff val="-1455363"/>
              <a:satOff val="-83928"/>
              <a:lumOff val="862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321D321-0DA6-4145-9B83-18B66B3BB28F}">
      <dsp:nvSpPr>
        <dsp:cNvPr id="0" name=""/>
        <dsp:cNvSpPr/>
      </dsp:nvSpPr>
      <dsp:spPr>
        <a:xfrm>
          <a:off x="0" y="3706320"/>
          <a:ext cx="4727796" cy="18518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a:t>What do you name it? That’s up to you and the fabled ICZN rules!!!</a:t>
          </a:r>
        </a:p>
      </dsp:txBody>
      <dsp:txXfrm>
        <a:off x="0" y="3706320"/>
        <a:ext cx="4727796" cy="185180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E5B13F-74EE-408C-938C-EDC9262E96A3}">
      <dsp:nvSpPr>
        <dsp:cNvPr id="0" name=""/>
        <dsp:cNvSpPr/>
      </dsp:nvSpPr>
      <dsp:spPr>
        <a:xfrm>
          <a:off x="0" y="3992"/>
          <a:ext cx="8316686" cy="850400"/>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40A5ED7-0B7F-4D44-9F83-E4CB46B26875}">
      <dsp:nvSpPr>
        <dsp:cNvPr id="0" name=""/>
        <dsp:cNvSpPr/>
      </dsp:nvSpPr>
      <dsp:spPr>
        <a:xfrm>
          <a:off x="257246" y="195332"/>
          <a:ext cx="467720" cy="46772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accent2">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1BD9B149-9470-458F-B371-D245B2E65099}">
      <dsp:nvSpPr>
        <dsp:cNvPr id="0" name=""/>
        <dsp:cNvSpPr/>
      </dsp:nvSpPr>
      <dsp:spPr>
        <a:xfrm>
          <a:off x="982212" y="3992"/>
          <a:ext cx="7334473" cy="850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0001" tIns="90001" rIns="90001" bIns="90001" numCol="1" spcCol="1270" anchor="ctr" anchorCtr="0">
          <a:noAutofit/>
        </a:bodyPr>
        <a:lstStyle/>
        <a:p>
          <a:pPr marL="0" lvl="0" indent="0" algn="l" defTabSz="755650">
            <a:lnSpc>
              <a:spcPct val="100000"/>
            </a:lnSpc>
            <a:spcBef>
              <a:spcPct val="0"/>
            </a:spcBef>
            <a:spcAft>
              <a:spcPct val="35000"/>
            </a:spcAft>
            <a:buNone/>
          </a:pPr>
          <a:r>
            <a:rPr lang="en-GB" sz="1700" kern="1200" dirty="0"/>
            <a:t>International Code of Nomenclature for algae, fungi, and plants (ICN). This replaced the International Code of Botanical Nomenclature (ICBN)</a:t>
          </a:r>
          <a:endParaRPr lang="en-US" sz="1700" kern="1200" dirty="0"/>
        </a:p>
      </dsp:txBody>
      <dsp:txXfrm>
        <a:off x="982212" y="3992"/>
        <a:ext cx="7334473" cy="850400"/>
      </dsp:txXfrm>
    </dsp:sp>
    <dsp:sp modelId="{32D43AB1-E6DE-49FA-8392-B369D916A9FF}">
      <dsp:nvSpPr>
        <dsp:cNvPr id="0" name=""/>
        <dsp:cNvSpPr/>
      </dsp:nvSpPr>
      <dsp:spPr>
        <a:xfrm>
          <a:off x="0" y="1066993"/>
          <a:ext cx="8316686" cy="850400"/>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CCC1B0D-B993-40A4-A045-D726DBAC50AC}">
      <dsp:nvSpPr>
        <dsp:cNvPr id="0" name=""/>
        <dsp:cNvSpPr/>
      </dsp:nvSpPr>
      <dsp:spPr>
        <a:xfrm>
          <a:off x="257246" y="1258333"/>
          <a:ext cx="467720" cy="46772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9050" cap="flat" cmpd="sng" algn="ctr">
          <a:solidFill>
            <a:schemeClr val="accent2">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D41620E8-CCAE-4F1C-AA40-64D726F7AB49}">
      <dsp:nvSpPr>
        <dsp:cNvPr id="0" name=""/>
        <dsp:cNvSpPr/>
      </dsp:nvSpPr>
      <dsp:spPr>
        <a:xfrm>
          <a:off x="982212" y="1066993"/>
          <a:ext cx="7334473" cy="850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0001" tIns="90001" rIns="90001" bIns="90001" numCol="1" spcCol="1270" anchor="ctr" anchorCtr="0">
          <a:noAutofit/>
        </a:bodyPr>
        <a:lstStyle/>
        <a:p>
          <a:pPr marL="0" lvl="0" indent="0" algn="l" defTabSz="755650">
            <a:lnSpc>
              <a:spcPct val="100000"/>
            </a:lnSpc>
            <a:spcBef>
              <a:spcPct val="0"/>
            </a:spcBef>
            <a:spcAft>
              <a:spcPct val="35000"/>
            </a:spcAft>
            <a:buNone/>
          </a:pPr>
          <a:r>
            <a:rPr lang="en-GB" sz="1700" kern="1200"/>
            <a:t>International Code of Zoological Nomenclature (ICZN)</a:t>
          </a:r>
          <a:endParaRPr lang="en-US" sz="1700" kern="1200"/>
        </a:p>
      </dsp:txBody>
      <dsp:txXfrm>
        <a:off x="982212" y="1066993"/>
        <a:ext cx="7334473" cy="850400"/>
      </dsp:txXfrm>
    </dsp:sp>
    <dsp:sp modelId="{78B671D0-2237-4072-BF74-10E9F077C639}">
      <dsp:nvSpPr>
        <dsp:cNvPr id="0" name=""/>
        <dsp:cNvSpPr/>
      </dsp:nvSpPr>
      <dsp:spPr>
        <a:xfrm>
          <a:off x="0" y="2129993"/>
          <a:ext cx="8316686" cy="850400"/>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B76CB14-5149-4259-9377-806AD99D23FA}">
      <dsp:nvSpPr>
        <dsp:cNvPr id="0" name=""/>
        <dsp:cNvSpPr/>
      </dsp:nvSpPr>
      <dsp:spPr>
        <a:xfrm>
          <a:off x="257246" y="2321333"/>
          <a:ext cx="467720" cy="467720"/>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9050" cap="flat" cmpd="sng" algn="ctr">
          <a:solidFill>
            <a:schemeClr val="accent2">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B900C7C6-1475-4282-9658-334010BD5670}">
      <dsp:nvSpPr>
        <dsp:cNvPr id="0" name=""/>
        <dsp:cNvSpPr/>
      </dsp:nvSpPr>
      <dsp:spPr>
        <a:xfrm>
          <a:off x="982212" y="2129993"/>
          <a:ext cx="7334473" cy="850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0001" tIns="90001" rIns="90001" bIns="90001" numCol="1" spcCol="1270" anchor="ctr" anchorCtr="0">
          <a:noAutofit/>
        </a:bodyPr>
        <a:lstStyle/>
        <a:p>
          <a:pPr marL="0" lvl="0" indent="0" algn="l" defTabSz="755650">
            <a:lnSpc>
              <a:spcPct val="100000"/>
            </a:lnSpc>
            <a:spcBef>
              <a:spcPct val="0"/>
            </a:spcBef>
            <a:spcAft>
              <a:spcPct val="35000"/>
            </a:spcAft>
            <a:buNone/>
          </a:pPr>
          <a:r>
            <a:rPr lang="en-GB" sz="1700" kern="1200"/>
            <a:t>Bacteria and Archaea – International Code of Nomenclature of Prokaryotes (ICNP). This replaced the International Code of Nomenclature of Bacteria (ICNB)</a:t>
          </a:r>
          <a:endParaRPr lang="en-US" sz="1700" kern="1200"/>
        </a:p>
      </dsp:txBody>
      <dsp:txXfrm>
        <a:off x="982212" y="2129993"/>
        <a:ext cx="7334473" cy="850400"/>
      </dsp:txXfrm>
    </dsp:sp>
    <dsp:sp modelId="{B3627B90-4A03-4F06-85F3-6C889656422F}">
      <dsp:nvSpPr>
        <dsp:cNvPr id="0" name=""/>
        <dsp:cNvSpPr/>
      </dsp:nvSpPr>
      <dsp:spPr>
        <a:xfrm>
          <a:off x="0" y="3192994"/>
          <a:ext cx="8316686" cy="850400"/>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DBC48EF-3D4D-4F3C-BCC9-DD13770AB010}">
      <dsp:nvSpPr>
        <dsp:cNvPr id="0" name=""/>
        <dsp:cNvSpPr/>
      </dsp:nvSpPr>
      <dsp:spPr>
        <a:xfrm>
          <a:off x="257246" y="3384334"/>
          <a:ext cx="467720" cy="467720"/>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19050" cap="flat" cmpd="sng" algn="ctr">
          <a:solidFill>
            <a:schemeClr val="accent2">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6C26CAC8-C3B8-4595-82F7-EB17E6B648EC}">
      <dsp:nvSpPr>
        <dsp:cNvPr id="0" name=""/>
        <dsp:cNvSpPr/>
      </dsp:nvSpPr>
      <dsp:spPr>
        <a:xfrm>
          <a:off x="982212" y="3192994"/>
          <a:ext cx="7334473" cy="850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0001" tIns="90001" rIns="90001" bIns="90001" numCol="1" spcCol="1270" anchor="ctr" anchorCtr="0">
          <a:noAutofit/>
        </a:bodyPr>
        <a:lstStyle/>
        <a:p>
          <a:pPr marL="0" lvl="0" indent="0" algn="l" defTabSz="755650">
            <a:lnSpc>
              <a:spcPct val="100000"/>
            </a:lnSpc>
            <a:spcBef>
              <a:spcPct val="0"/>
            </a:spcBef>
            <a:spcAft>
              <a:spcPct val="35000"/>
            </a:spcAft>
            <a:buNone/>
          </a:pPr>
          <a:r>
            <a:rPr lang="en-GB" sz="1700" kern="1200"/>
            <a:t>The International Code of Virus Classification and Nomenclature (ICVCN)</a:t>
          </a:r>
          <a:endParaRPr lang="en-US" sz="1700" kern="1200"/>
        </a:p>
      </dsp:txBody>
      <dsp:txXfrm>
        <a:off x="982212" y="3192994"/>
        <a:ext cx="7334473" cy="850400"/>
      </dsp:txXfrm>
    </dsp:sp>
    <dsp:sp modelId="{F202040C-0E00-4F76-B92E-9DBB55E9126B}">
      <dsp:nvSpPr>
        <dsp:cNvPr id="0" name=""/>
        <dsp:cNvSpPr/>
      </dsp:nvSpPr>
      <dsp:spPr>
        <a:xfrm>
          <a:off x="0" y="4255995"/>
          <a:ext cx="8316686" cy="850400"/>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0D9CB25-48EA-4AC4-B462-52D96AB0D864}">
      <dsp:nvSpPr>
        <dsp:cNvPr id="0" name=""/>
        <dsp:cNvSpPr/>
      </dsp:nvSpPr>
      <dsp:spPr>
        <a:xfrm>
          <a:off x="257246" y="4447335"/>
          <a:ext cx="467720" cy="46772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flat" cmpd="sng" algn="ctr">
          <a:solidFill>
            <a:schemeClr val="accent2">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E3F59A6C-B05C-4411-AD66-BDA2B8BF74F1}">
      <dsp:nvSpPr>
        <dsp:cNvPr id="0" name=""/>
        <dsp:cNvSpPr/>
      </dsp:nvSpPr>
      <dsp:spPr>
        <a:xfrm>
          <a:off x="982212" y="4255995"/>
          <a:ext cx="7334473" cy="850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0001" tIns="90001" rIns="90001" bIns="90001" numCol="1" spcCol="1270" anchor="ctr" anchorCtr="0">
          <a:noAutofit/>
        </a:bodyPr>
        <a:lstStyle/>
        <a:p>
          <a:pPr marL="0" lvl="0" indent="0" algn="l" defTabSz="755650">
            <a:lnSpc>
              <a:spcPct val="100000"/>
            </a:lnSpc>
            <a:spcBef>
              <a:spcPct val="0"/>
            </a:spcBef>
            <a:spcAft>
              <a:spcPct val="35000"/>
            </a:spcAft>
            <a:buNone/>
          </a:pPr>
          <a:r>
            <a:rPr lang="en-GB" sz="1700" kern="1200"/>
            <a:t>International Code of Nomenclature for Cultivated Plants (ICNCP)</a:t>
          </a:r>
          <a:endParaRPr lang="en-US" sz="1700" kern="1200"/>
        </a:p>
      </dsp:txBody>
      <dsp:txXfrm>
        <a:off x="982212" y="4255995"/>
        <a:ext cx="7334473" cy="850400"/>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319A2DC-95EE-4BAE-99CE-F830B0AA53A5}" type="datetimeFigureOut">
              <a:rPr lang="en-GB" smtClean="0"/>
              <a:t>08/07/2024</a:t>
            </a:fld>
            <a:endParaRPr lang="en-GB"/>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6D589D8-B016-4DBD-8EDE-114E918BDBCB}" type="slidenum">
              <a:rPr lang="en-GB" smtClean="0"/>
              <a:t>‹#›</a:t>
            </a:fld>
            <a:endParaRPr lang="en-GB"/>
          </a:p>
        </p:txBody>
      </p:sp>
    </p:spTree>
    <p:extLst>
      <p:ext uri="{BB962C8B-B14F-4D97-AF65-F5344CB8AC3E}">
        <p14:creationId xmlns:p14="http://schemas.microsoft.com/office/powerpoint/2010/main" val="19509520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A14542C-6A00-4DD6-9937-99879DDA8AA4}" type="datetimeFigureOut">
              <a:rPr lang="en-GB" smtClean="0"/>
              <a:t>08/07/2024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08D719A-1CEC-4C19-9707-52B63A0419B5}" type="slidenum">
              <a:rPr lang="en-GB" smtClean="0"/>
              <a:t>‹#›</a:t>
            </a:fld>
            <a:endParaRPr lang="en-GB"/>
          </a:p>
        </p:txBody>
      </p:sp>
    </p:spTree>
    <p:extLst>
      <p:ext uri="{BB962C8B-B14F-4D97-AF65-F5344CB8AC3E}">
        <p14:creationId xmlns:p14="http://schemas.microsoft.com/office/powerpoint/2010/main" val="15982476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A14542C-6A00-4DD6-9937-99879DDA8AA4}" type="datetimeFigureOut">
              <a:rPr lang="en-GB" smtClean="0"/>
              <a:t>08/07/2024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08D719A-1CEC-4C19-9707-52B63A0419B5}" type="slidenum">
              <a:rPr lang="en-GB" smtClean="0"/>
              <a:t>‹#›</a:t>
            </a:fld>
            <a:endParaRPr lang="en-GB"/>
          </a:p>
        </p:txBody>
      </p:sp>
    </p:spTree>
    <p:extLst>
      <p:ext uri="{BB962C8B-B14F-4D97-AF65-F5344CB8AC3E}">
        <p14:creationId xmlns:p14="http://schemas.microsoft.com/office/powerpoint/2010/main" val="24315429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A14542C-6A00-4DD6-9937-99879DDA8AA4}" type="datetimeFigureOut">
              <a:rPr lang="en-GB" smtClean="0"/>
              <a:t>08/07/2024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08D719A-1CEC-4C19-9707-52B63A0419B5}" type="slidenum">
              <a:rPr lang="en-GB" smtClean="0"/>
              <a:t>‹#›</a:t>
            </a:fld>
            <a:endParaRPr lang="en-GB"/>
          </a:p>
        </p:txBody>
      </p:sp>
    </p:spTree>
    <p:extLst>
      <p:ext uri="{BB962C8B-B14F-4D97-AF65-F5344CB8AC3E}">
        <p14:creationId xmlns:p14="http://schemas.microsoft.com/office/powerpoint/2010/main" val="39601726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1_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000" b="1" i="0">
                <a:solidFill>
                  <a:schemeClr val="tx1"/>
                </a:solidFill>
                <a:latin typeface="Trebuchet MS"/>
                <a:cs typeface="Trebuchet MS"/>
              </a:defRPr>
            </a:lvl1pPr>
          </a:lstStyle>
          <a:p>
            <a:endParaRPr/>
          </a:p>
        </p:txBody>
      </p:sp>
      <p:sp>
        <p:nvSpPr>
          <p:cNvPr id="3" name="Holder 3"/>
          <p:cNvSpPr>
            <a:spLocks noGrp="1"/>
          </p:cNvSpPr>
          <p:nvPr>
            <p:ph sz="half" idx="2"/>
          </p:nvPr>
        </p:nvSpPr>
        <p:spPr>
          <a:xfrm>
            <a:off x="535940" y="1476944"/>
            <a:ext cx="1967864" cy="3949065"/>
          </a:xfrm>
          <a:prstGeom prst="rect">
            <a:avLst/>
          </a:prstGeom>
        </p:spPr>
        <p:txBody>
          <a:bodyPr wrap="square" lIns="0" tIns="0" rIns="0" bIns="0">
            <a:spAutoFit/>
          </a:bodyPr>
          <a:lstStyle>
            <a:lvl1pPr>
              <a:defRPr sz="2600" b="0" i="0">
                <a:solidFill>
                  <a:schemeClr val="tx1"/>
                </a:solidFill>
                <a:latin typeface="Arial"/>
                <a:cs typeface="Arial"/>
              </a:defRPr>
            </a:lvl1pPr>
          </a:lstStyle>
          <a:p>
            <a:endParaRPr/>
          </a:p>
        </p:txBody>
      </p:sp>
      <p:sp>
        <p:nvSpPr>
          <p:cNvPr id="4" name="Holder 4"/>
          <p:cNvSpPr>
            <a:spLocks noGrp="1"/>
          </p:cNvSpPr>
          <p:nvPr>
            <p:ph sz="half" idx="3"/>
          </p:nvPr>
        </p:nvSpPr>
        <p:spPr>
          <a:xfrm>
            <a:off x="4709160" y="1577340"/>
            <a:ext cx="397764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7/8/2024</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9203647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A14542C-6A00-4DD6-9937-99879DDA8AA4}" type="datetimeFigureOut">
              <a:rPr lang="en-GB" smtClean="0"/>
              <a:t>08/07/2024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08D719A-1CEC-4C19-9707-52B63A0419B5}" type="slidenum">
              <a:rPr lang="en-GB" smtClean="0"/>
              <a:t>‹#›</a:t>
            </a:fld>
            <a:endParaRPr lang="en-GB"/>
          </a:p>
        </p:txBody>
      </p:sp>
    </p:spTree>
    <p:extLst>
      <p:ext uri="{BB962C8B-B14F-4D97-AF65-F5344CB8AC3E}">
        <p14:creationId xmlns:p14="http://schemas.microsoft.com/office/powerpoint/2010/main" val="41904373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7A14542C-6A00-4DD6-9937-99879DDA8AA4}" type="datetimeFigureOut">
              <a:rPr lang="en-GB" smtClean="0"/>
              <a:t>08/07/2024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08D719A-1CEC-4C19-9707-52B63A0419B5}" type="slidenum">
              <a:rPr lang="en-GB" smtClean="0"/>
              <a:t>‹#›</a:t>
            </a:fld>
            <a:endParaRPr lang="en-GB"/>
          </a:p>
        </p:txBody>
      </p:sp>
    </p:spTree>
    <p:extLst>
      <p:ext uri="{BB962C8B-B14F-4D97-AF65-F5344CB8AC3E}">
        <p14:creationId xmlns:p14="http://schemas.microsoft.com/office/powerpoint/2010/main" val="13687138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A14542C-6A00-4DD6-9937-99879DDA8AA4}" type="datetimeFigureOut">
              <a:rPr lang="en-GB" smtClean="0"/>
              <a:t>08/07/2024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808D719A-1CEC-4C19-9707-52B63A0419B5}" type="slidenum">
              <a:rPr lang="en-GB" smtClean="0"/>
              <a:t>‹#›</a:t>
            </a:fld>
            <a:endParaRPr lang="en-GB"/>
          </a:p>
        </p:txBody>
      </p:sp>
    </p:spTree>
    <p:extLst>
      <p:ext uri="{BB962C8B-B14F-4D97-AF65-F5344CB8AC3E}">
        <p14:creationId xmlns:p14="http://schemas.microsoft.com/office/powerpoint/2010/main" val="25596696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A14542C-6A00-4DD6-9937-99879DDA8AA4}" type="datetimeFigureOut">
              <a:rPr lang="en-GB" smtClean="0"/>
              <a:t>08/07/2024</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808D719A-1CEC-4C19-9707-52B63A0419B5}" type="slidenum">
              <a:rPr lang="en-GB" smtClean="0"/>
              <a:t>‹#›</a:t>
            </a:fld>
            <a:endParaRPr lang="en-GB"/>
          </a:p>
        </p:txBody>
      </p:sp>
    </p:spTree>
    <p:extLst>
      <p:ext uri="{BB962C8B-B14F-4D97-AF65-F5344CB8AC3E}">
        <p14:creationId xmlns:p14="http://schemas.microsoft.com/office/powerpoint/2010/main" val="27718442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A14542C-6A00-4DD6-9937-99879DDA8AA4}" type="datetimeFigureOut">
              <a:rPr lang="en-GB" smtClean="0"/>
              <a:t>08/07/2024</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808D719A-1CEC-4C19-9707-52B63A0419B5}" type="slidenum">
              <a:rPr lang="en-GB" smtClean="0"/>
              <a:t>‹#›</a:t>
            </a:fld>
            <a:endParaRPr lang="en-GB"/>
          </a:p>
        </p:txBody>
      </p:sp>
    </p:spTree>
    <p:extLst>
      <p:ext uri="{BB962C8B-B14F-4D97-AF65-F5344CB8AC3E}">
        <p14:creationId xmlns:p14="http://schemas.microsoft.com/office/powerpoint/2010/main" val="13294847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A14542C-6A00-4DD6-9937-99879DDA8AA4}" type="datetimeFigureOut">
              <a:rPr lang="en-GB" smtClean="0"/>
              <a:t>08/07/2024</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808D719A-1CEC-4C19-9707-52B63A0419B5}" type="slidenum">
              <a:rPr lang="en-GB" smtClean="0"/>
              <a:t>‹#›</a:t>
            </a:fld>
            <a:endParaRPr lang="en-GB"/>
          </a:p>
        </p:txBody>
      </p:sp>
    </p:spTree>
    <p:extLst>
      <p:ext uri="{BB962C8B-B14F-4D97-AF65-F5344CB8AC3E}">
        <p14:creationId xmlns:p14="http://schemas.microsoft.com/office/powerpoint/2010/main" val="10107887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A14542C-6A00-4DD6-9937-99879DDA8AA4}" type="datetimeFigureOut">
              <a:rPr lang="en-GB" smtClean="0"/>
              <a:t>08/07/2024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808D719A-1CEC-4C19-9707-52B63A0419B5}" type="slidenum">
              <a:rPr lang="en-GB" smtClean="0"/>
              <a:t>‹#›</a:t>
            </a:fld>
            <a:endParaRPr lang="en-GB"/>
          </a:p>
        </p:txBody>
      </p:sp>
    </p:spTree>
    <p:extLst>
      <p:ext uri="{BB962C8B-B14F-4D97-AF65-F5344CB8AC3E}">
        <p14:creationId xmlns:p14="http://schemas.microsoft.com/office/powerpoint/2010/main" val="25144886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A14542C-6A00-4DD6-9937-99879DDA8AA4}" type="datetimeFigureOut">
              <a:rPr lang="en-GB" smtClean="0"/>
              <a:t>08/07/2024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808D719A-1CEC-4C19-9707-52B63A0419B5}" type="slidenum">
              <a:rPr lang="en-GB" smtClean="0"/>
              <a:t>‹#›</a:t>
            </a:fld>
            <a:endParaRPr lang="en-GB"/>
          </a:p>
        </p:txBody>
      </p:sp>
    </p:spTree>
    <p:extLst>
      <p:ext uri="{BB962C8B-B14F-4D97-AF65-F5344CB8AC3E}">
        <p14:creationId xmlns:p14="http://schemas.microsoft.com/office/powerpoint/2010/main" val="20094836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alpha val="40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A14542C-6A00-4DD6-9937-99879DDA8AA4}" type="datetimeFigureOut">
              <a:rPr lang="en-GB" smtClean="0"/>
              <a:t>08/07/2024</a:t>
            </a:fld>
            <a:endParaRPr lang="en-GB"/>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08D719A-1CEC-4C19-9707-52B63A0419B5}" type="slidenum">
              <a:rPr lang="en-GB" smtClean="0"/>
              <a:t>‹#›</a:t>
            </a:fld>
            <a:endParaRPr lang="en-GB"/>
          </a:p>
        </p:txBody>
      </p:sp>
    </p:spTree>
    <p:extLst>
      <p:ext uri="{BB962C8B-B14F-4D97-AF65-F5344CB8AC3E}">
        <p14:creationId xmlns:p14="http://schemas.microsoft.com/office/powerpoint/2010/main" val="218317416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19.svg"/><Relationship Id="rId4" Type="http://schemas.openxmlformats.org/officeDocument/2006/relationships/image" Target="../media/image18.png"/></Relationships>
</file>

<file path=ppt/slides/_rels/slide3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7.svg"/><Relationship Id="rId7" Type="http://schemas.openxmlformats.org/officeDocument/2006/relationships/image" Target="../media/image31.sv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19.svg"/><Relationship Id="rId4" Type="http://schemas.openxmlformats.org/officeDocument/2006/relationships/image" Target="../media/image1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gif"/><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jpe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59EF30C2-29AC-4A0D-BC0A-A679CF113E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6"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13">
            <a:extLst>
              <a:ext uri="{FF2B5EF4-FFF2-40B4-BE49-F238E27FC236}">
                <a16:creationId xmlns:a16="http://schemas.microsoft.com/office/drawing/2014/main" id="{9C682A1A-5B2D-4111-BBD6-620165633E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00375" y="1087403"/>
            <a:ext cx="6143625" cy="5770597"/>
          </a:xfrm>
          <a:custGeom>
            <a:avLst/>
            <a:gdLst>
              <a:gd name="connsiteX0" fmla="*/ 4929467 w 8191500"/>
              <a:gd name="connsiteY0" fmla="*/ 0 h 5770597"/>
              <a:gd name="connsiteX1" fmla="*/ 8065066 w 8191500"/>
              <a:gd name="connsiteY1" fmla="*/ 1118513 h 5770597"/>
              <a:gd name="connsiteX2" fmla="*/ 8191500 w 8191500"/>
              <a:gd name="connsiteY2" fmla="*/ 1227339 h 5770597"/>
              <a:gd name="connsiteX3" fmla="*/ 8191500 w 8191500"/>
              <a:gd name="connsiteY3" fmla="*/ 5770597 h 5770597"/>
              <a:gd name="connsiteX4" fmla="*/ 79523 w 8191500"/>
              <a:gd name="connsiteY4" fmla="*/ 5770597 h 5770597"/>
              <a:gd name="connsiteX5" fmla="*/ 56799 w 8191500"/>
              <a:gd name="connsiteY5" fmla="*/ 5644158 h 5770597"/>
              <a:gd name="connsiteX6" fmla="*/ 0 w 8191500"/>
              <a:gd name="connsiteY6" fmla="*/ 4898209 h 5770597"/>
              <a:gd name="connsiteX7" fmla="*/ 4929467 w 8191500"/>
              <a:gd name="connsiteY7" fmla="*/ 0 h 5770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91500" h="5770597">
                <a:moveTo>
                  <a:pt x="4929467" y="0"/>
                </a:moveTo>
                <a:cubicBezTo>
                  <a:pt x="6120547" y="0"/>
                  <a:pt x="7212963" y="419755"/>
                  <a:pt x="8065066" y="1118513"/>
                </a:cubicBezTo>
                <a:lnTo>
                  <a:pt x="8191500" y="1227339"/>
                </a:lnTo>
                <a:lnTo>
                  <a:pt x="8191500" y="5770597"/>
                </a:lnTo>
                <a:lnTo>
                  <a:pt x="79523" y="5770597"/>
                </a:lnTo>
                <a:lnTo>
                  <a:pt x="56799" y="5644158"/>
                </a:lnTo>
                <a:cubicBezTo>
                  <a:pt x="19398" y="5400934"/>
                  <a:pt x="0" y="5151822"/>
                  <a:pt x="0" y="4898209"/>
                </a:cubicBezTo>
                <a:cubicBezTo>
                  <a:pt x="0" y="2193003"/>
                  <a:pt x="2206998" y="0"/>
                  <a:pt x="4929467"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 name="Title 1"/>
          <p:cNvSpPr>
            <a:spLocks noGrp="1"/>
          </p:cNvSpPr>
          <p:nvPr>
            <p:ph type="ctrTitle"/>
          </p:nvPr>
        </p:nvSpPr>
        <p:spPr>
          <a:xfrm>
            <a:off x="3298371" y="2949740"/>
            <a:ext cx="5366077" cy="3155395"/>
          </a:xfrm>
        </p:spPr>
        <p:txBody>
          <a:bodyPr>
            <a:normAutofit/>
          </a:bodyPr>
          <a:lstStyle/>
          <a:p>
            <a:pPr algn="r"/>
            <a:r>
              <a:rPr lang="en-GB" sz="5400" b="1" dirty="0">
                <a:solidFill>
                  <a:srgbClr val="FFFFFF"/>
                </a:solidFill>
                <a:latin typeface="+mn-lt"/>
              </a:rPr>
              <a:t>INTRODUCTION TO TAXONOMY</a:t>
            </a:r>
            <a:br>
              <a:rPr lang="en-GB" sz="5400" b="1" dirty="0">
                <a:solidFill>
                  <a:srgbClr val="FFFFFF"/>
                </a:solidFill>
                <a:latin typeface="+mn-lt"/>
              </a:rPr>
            </a:br>
            <a:br>
              <a:rPr lang="en-GB" sz="5400" b="1" dirty="0">
                <a:solidFill>
                  <a:srgbClr val="FFFFFF"/>
                </a:solidFill>
                <a:latin typeface="+mn-lt"/>
              </a:rPr>
            </a:br>
            <a:r>
              <a:rPr lang="en-GB" sz="3800" dirty="0">
                <a:solidFill>
                  <a:srgbClr val="FFFFFF"/>
                </a:solidFill>
              </a:rPr>
              <a:t>Dr Heather Campbell</a:t>
            </a:r>
            <a:endParaRPr lang="en-GB" sz="3800" b="1" dirty="0">
              <a:solidFill>
                <a:srgbClr val="FFFFFF"/>
              </a:solidFill>
              <a:latin typeface="+mn-lt"/>
            </a:endParaRPr>
          </a:p>
        </p:txBody>
      </p:sp>
      <p:cxnSp>
        <p:nvCxnSpPr>
          <p:cNvPr id="11" name="Straight Connector 10">
            <a:extLst>
              <a:ext uri="{FF2B5EF4-FFF2-40B4-BE49-F238E27FC236}">
                <a16:creationId xmlns:a16="http://schemas.microsoft.com/office/drawing/2014/main" id="{266A0658-1CC4-4B0D-AAB7-A702286AFB0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04680" y="183933"/>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13" name="Freeform: Shape 12">
            <a:extLst>
              <a:ext uri="{FF2B5EF4-FFF2-40B4-BE49-F238E27FC236}">
                <a16:creationId xmlns:a16="http://schemas.microsoft.com/office/drawing/2014/main" id="{A04F1504-431A-4D86-9091-AE7E4B3337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69261" y="1"/>
            <a:ext cx="1709806" cy="1267785"/>
          </a:xfrm>
          <a:custGeom>
            <a:avLst/>
            <a:gdLst>
              <a:gd name="connsiteX0" fmla="*/ 0 w 2279742"/>
              <a:gd name="connsiteY0" fmla="*/ 0 h 1267785"/>
              <a:gd name="connsiteX1" fmla="*/ 138700 w 2279742"/>
              <a:gd name="connsiteY1" fmla="*/ 0 h 1267785"/>
              <a:gd name="connsiteX2" fmla="*/ 138700 w 2279742"/>
              <a:gd name="connsiteY2" fmla="*/ 1078193 h 1267785"/>
              <a:gd name="connsiteX3" fmla="*/ 2002733 w 2279742"/>
              <a:gd name="connsiteY3" fmla="*/ 0 h 1267785"/>
              <a:gd name="connsiteX4" fmla="*/ 2279742 w 2279742"/>
              <a:gd name="connsiteY4" fmla="*/ 0 h 1267785"/>
              <a:gd name="connsiteX5" fmla="*/ 104026 w 2279742"/>
              <a:gd name="connsiteY5" fmla="*/ 1258503 h 1267785"/>
              <a:gd name="connsiteX6" fmla="*/ 69351 w 2279742"/>
              <a:gd name="connsiteY6" fmla="*/ 1267785 h 1267785"/>
              <a:gd name="connsiteX7" fmla="*/ 0 w 2279742"/>
              <a:gd name="connsiteY7" fmla="*/ 1198436 h 1267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79742" h="1267785">
                <a:moveTo>
                  <a:pt x="0" y="0"/>
                </a:moveTo>
                <a:lnTo>
                  <a:pt x="138700" y="0"/>
                </a:lnTo>
                <a:lnTo>
                  <a:pt x="138700" y="1078193"/>
                </a:lnTo>
                <a:lnTo>
                  <a:pt x="2002733" y="0"/>
                </a:lnTo>
                <a:lnTo>
                  <a:pt x="2279742" y="0"/>
                </a:lnTo>
                <a:lnTo>
                  <a:pt x="104026" y="1258503"/>
                </a:lnTo>
                <a:cubicBezTo>
                  <a:pt x="93484" y="1264595"/>
                  <a:pt x="81523" y="1267796"/>
                  <a:pt x="69351" y="1267785"/>
                </a:cubicBezTo>
                <a:cubicBezTo>
                  <a:pt x="31049" y="1267785"/>
                  <a:pt x="0" y="1236737"/>
                  <a:pt x="0" y="1198436"/>
                </a:cubicBezTo>
                <a:close/>
              </a:path>
            </a:pathLst>
          </a:custGeom>
          <a:solidFill>
            <a:schemeClr val="accent6"/>
          </a:solidFill>
          <a:ln w="9525" cap="flat">
            <a:noFill/>
            <a:prstDash val="solid"/>
            <a:miter/>
          </a:ln>
        </p:spPr>
        <p:txBody>
          <a:bodyPr rtlCol="0" anchor="ctr"/>
          <a:lstStyle/>
          <a:p>
            <a:endParaRPr lang="en-US" dirty="0"/>
          </a:p>
        </p:txBody>
      </p:sp>
      <p:sp>
        <p:nvSpPr>
          <p:cNvPr id="15" name="Freeform: Shape 14">
            <a:extLst>
              <a:ext uri="{FF2B5EF4-FFF2-40B4-BE49-F238E27FC236}">
                <a16:creationId xmlns:a16="http://schemas.microsoft.com/office/drawing/2014/main" id="{EA804283-B929-4503-802F-4585376E2B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56521" y="1"/>
            <a:ext cx="851299"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Oval 16">
            <a:extLst>
              <a:ext uri="{FF2B5EF4-FFF2-40B4-BE49-F238E27FC236}">
                <a16:creationId xmlns:a16="http://schemas.microsoft.com/office/drawing/2014/main" id="{AD3811F5-514E-49A4-B382-673ED228A4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76783" y="514898"/>
            <a:ext cx="1795013" cy="2328423"/>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9" name="Freeform: Shape 18">
            <a:extLst>
              <a:ext uri="{FF2B5EF4-FFF2-40B4-BE49-F238E27FC236}">
                <a16:creationId xmlns:a16="http://schemas.microsoft.com/office/drawing/2014/main" id="{067AD921-1CEE-4C1B-9AA3-C66D908DD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2949740"/>
            <a:ext cx="889838" cy="1771650"/>
          </a:xfrm>
          <a:custGeom>
            <a:avLst/>
            <a:gdLst>
              <a:gd name="connsiteX0" fmla="*/ 61913 w 1186451"/>
              <a:gd name="connsiteY0" fmla="*/ 0 h 1771650"/>
              <a:gd name="connsiteX1" fmla="*/ 1186451 w 1186451"/>
              <a:gd name="connsiteY1" fmla="*/ 0 h 1771650"/>
              <a:gd name="connsiteX2" fmla="*/ 1186451 w 1186451"/>
              <a:gd name="connsiteY2" fmla="*/ 123825 h 1771650"/>
              <a:gd name="connsiteX3" fmla="*/ 123825 w 1186451"/>
              <a:gd name="connsiteY3" fmla="*/ 123825 h 1771650"/>
              <a:gd name="connsiteX4" fmla="*/ 123825 w 1186451"/>
              <a:gd name="connsiteY4" fmla="*/ 1647825 h 1771650"/>
              <a:gd name="connsiteX5" fmla="*/ 1186451 w 1186451"/>
              <a:gd name="connsiteY5" fmla="*/ 1647825 h 1771650"/>
              <a:gd name="connsiteX6" fmla="*/ 1186451 w 1186451"/>
              <a:gd name="connsiteY6" fmla="*/ 1771650 h 1771650"/>
              <a:gd name="connsiteX7" fmla="*/ 61913 w 1186451"/>
              <a:gd name="connsiteY7" fmla="*/ 1771650 h 1771650"/>
              <a:gd name="connsiteX8" fmla="*/ 0 w 1186451"/>
              <a:gd name="connsiteY8" fmla="*/ 1709738 h 1771650"/>
              <a:gd name="connsiteX9" fmla="*/ 0 w 1186451"/>
              <a:gd name="connsiteY9" fmla="*/ 61913 h 1771650"/>
              <a:gd name="connsiteX10" fmla="*/ 61913 w 1186451"/>
              <a:gd name="connsiteY10" fmla="*/ 0 h 177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6451" h="1771650">
                <a:moveTo>
                  <a:pt x="61913" y="0"/>
                </a:moveTo>
                <a:lnTo>
                  <a:pt x="1186451" y="0"/>
                </a:lnTo>
                <a:lnTo>
                  <a:pt x="1186451" y="123825"/>
                </a:lnTo>
                <a:lnTo>
                  <a:pt x="123825" y="123825"/>
                </a:lnTo>
                <a:lnTo>
                  <a:pt x="123825" y="1647825"/>
                </a:lnTo>
                <a:lnTo>
                  <a:pt x="1186451" y="1647825"/>
                </a:lnTo>
                <a:lnTo>
                  <a:pt x="1186451" y="1771650"/>
                </a:lnTo>
                <a:lnTo>
                  <a:pt x="61913" y="1771650"/>
                </a:lnTo>
                <a:cubicBezTo>
                  <a:pt x="27719" y="1771650"/>
                  <a:pt x="0" y="1743932"/>
                  <a:pt x="0" y="1709738"/>
                </a:cubicBez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21" name="Arc 20">
            <a:extLst>
              <a:ext uri="{FF2B5EF4-FFF2-40B4-BE49-F238E27FC236}">
                <a16:creationId xmlns:a16="http://schemas.microsoft.com/office/drawing/2014/main" id="{C36A08F5-3B56-47C5-A371-9187BE56E1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644333" y="4713856"/>
            <a:ext cx="4083433" cy="3062575"/>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Tree>
    <p:extLst>
      <p:ext uri="{BB962C8B-B14F-4D97-AF65-F5344CB8AC3E}">
        <p14:creationId xmlns:p14="http://schemas.microsoft.com/office/powerpoint/2010/main" val="4268072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6"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eform: Shape 33">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125454"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C17078A8-91EC-092E-0D97-5CDCD7ACC135}"/>
              </a:ext>
            </a:extLst>
          </p:cNvPr>
          <p:cNvSpPr txBox="1"/>
          <p:nvPr/>
        </p:nvSpPr>
        <p:spPr>
          <a:xfrm>
            <a:off x="333701" y="1198418"/>
            <a:ext cx="2675939" cy="4461163"/>
          </a:xfrm>
          <a:prstGeom prst="rect">
            <a:avLst/>
          </a:prstGeom>
        </p:spPr>
        <p:txBody>
          <a:bodyPr vert="horz" lIns="91440" tIns="45720" rIns="91440" bIns="45720" rtlCol="0" anchor="ctr">
            <a:normAutofit/>
          </a:bodyPr>
          <a:lstStyle/>
          <a:p>
            <a:pPr defTabSz="914400">
              <a:lnSpc>
                <a:spcPct val="90000"/>
              </a:lnSpc>
              <a:spcBef>
                <a:spcPct val="0"/>
              </a:spcBef>
              <a:spcAft>
                <a:spcPts val="600"/>
              </a:spcAft>
            </a:pPr>
            <a:r>
              <a:rPr lang="en-US" sz="4800" kern="1200" dirty="0">
                <a:solidFill>
                  <a:srgbClr val="FFFFFF"/>
                </a:solidFill>
                <a:latin typeface="+mj-lt"/>
                <a:ea typeface="+mj-ea"/>
                <a:cs typeface="+mj-cs"/>
              </a:rPr>
              <a:t>Is taxonomy a science?</a:t>
            </a:r>
          </a:p>
        </p:txBody>
      </p:sp>
      <p:sp>
        <p:nvSpPr>
          <p:cNvPr id="35" name="Arc 34">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662801" y="2455479"/>
            <a:ext cx="3062575"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7" name="TextBox 6">
            <a:extLst>
              <a:ext uri="{FF2B5EF4-FFF2-40B4-BE49-F238E27FC236}">
                <a16:creationId xmlns:a16="http://schemas.microsoft.com/office/drawing/2014/main" id="{D4178743-EE10-D504-FE4D-1DB9CA1EB6DD}"/>
              </a:ext>
            </a:extLst>
          </p:cNvPr>
          <p:cNvSpPr txBox="1"/>
          <p:nvPr/>
        </p:nvSpPr>
        <p:spPr>
          <a:xfrm>
            <a:off x="3435162" y="815852"/>
            <a:ext cx="5179868" cy="1864134"/>
          </a:xfrm>
          <a:prstGeom prst="rect">
            <a:avLst/>
          </a:prstGeom>
        </p:spPr>
        <p:txBody>
          <a:bodyPr vert="horz" lIns="91440" tIns="45720" rIns="91440" bIns="45720" rtlCol="0" anchor="ctr">
            <a:normAutofit/>
          </a:bodyPr>
          <a:lstStyle/>
          <a:p>
            <a:pPr lvl="0" defTabSz="914400">
              <a:lnSpc>
                <a:spcPct val="90000"/>
              </a:lnSpc>
              <a:spcAft>
                <a:spcPts val="600"/>
              </a:spcAft>
              <a:defRPr cap="all"/>
            </a:pPr>
            <a:r>
              <a:rPr lang="en-US" sz="2400" dirty="0"/>
              <a:t>Classifications and hierarchies are based on scientifically available knowledge and personal experience</a:t>
            </a:r>
          </a:p>
        </p:txBody>
      </p:sp>
      <p:sp>
        <p:nvSpPr>
          <p:cNvPr id="10" name="Rectangle 9">
            <a:extLst>
              <a:ext uri="{FF2B5EF4-FFF2-40B4-BE49-F238E27FC236}">
                <a16:creationId xmlns:a16="http://schemas.microsoft.com/office/drawing/2014/main" id="{B91B4163-A300-9723-E8A0-9B2897344216}"/>
              </a:ext>
            </a:extLst>
          </p:cNvPr>
          <p:cNvSpPr/>
          <p:nvPr/>
        </p:nvSpPr>
        <p:spPr>
          <a:xfrm>
            <a:off x="3435162" y="3046824"/>
            <a:ext cx="4561850" cy="3449030"/>
          </a:xfrm>
          <a:prstGeom prst="rect">
            <a:avLst/>
          </a:prstGeom>
        </p:spPr>
        <p:txBody>
          <a:bodyPr/>
          <a:lstStyle/>
          <a:p>
            <a:pPr lvl="0">
              <a:lnSpc>
                <a:spcPct val="100000"/>
              </a:lnSpc>
              <a:spcAft>
                <a:spcPts val="600"/>
              </a:spcAft>
              <a:buChar char="•"/>
              <a:defRPr cap="all"/>
            </a:pPr>
            <a:r>
              <a:rPr lang="en-GB" sz="2000" dirty="0"/>
              <a:t> What defines a unique taxonomic unit (a species/genus/family etc)?</a:t>
            </a:r>
            <a:endParaRPr lang="en-US" sz="2000" dirty="0"/>
          </a:p>
          <a:p>
            <a:pPr lvl="0">
              <a:lnSpc>
                <a:spcPct val="100000"/>
              </a:lnSpc>
              <a:spcAft>
                <a:spcPts val="600"/>
              </a:spcAft>
              <a:buChar char="•"/>
              <a:defRPr cap="all"/>
            </a:pPr>
            <a:r>
              <a:rPr lang="en-GB" sz="2000" dirty="0"/>
              <a:t> Are you a lumper or a splitter?</a:t>
            </a:r>
            <a:endParaRPr lang="en-US" sz="2000" dirty="0"/>
          </a:p>
          <a:p>
            <a:pPr lvl="0">
              <a:lnSpc>
                <a:spcPct val="100000"/>
              </a:lnSpc>
              <a:spcAft>
                <a:spcPts val="600"/>
              </a:spcAft>
              <a:buChar char="•"/>
              <a:defRPr cap="all"/>
            </a:pPr>
            <a:r>
              <a:rPr lang="en-GB" sz="2000" dirty="0"/>
              <a:t> What additional information do you need to make a decision?</a:t>
            </a:r>
            <a:endParaRPr lang="en-US" sz="2000" dirty="0"/>
          </a:p>
          <a:p>
            <a:pPr lvl="0">
              <a:lnSpc>
                <a:spcPct val="100000"/>
              </a:lnSpc>
              <a:spcAft>
                <a:spcPts val="600"/>
              </a:spcAft>
              <a:buChar char="•"/>
              <a:defRPr cap="all"/>
            </a:pPr>
            <a:r>
              <a:rPr lang="en-GB" sz="2000" dirty="0"/>
              <a:t> Knowledge changes over time</a:t>
            </a:r>
            <a:endParaRPr lang="en-US" sz="2000" dirty="0"/>
          </a:p>
        </p:txBody>
      </p:sp>
    </p:spTree>
    <p:extLst>
      <p:ext uri="{BB962C8B-B14F-4D97-AF65-F5344CB8AC3E}">
        <p14:creationId xmlns:p14="http://schemas.microsoft.com/office/powerpoint/2010/main" val="10554129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2F15A2D-2324-487D-A02A-BF46C5C580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Triangle 11">
            <a:extLst>
              <a:ext uri="{FF2B5EF4-FFF2-40B4-BE49-F238E27FC236}">
                <a16:creationId xmlns:a16="http://schemas.microsoft.com/office/drawing/2014/main" id="{2AEAFA59-923A-4F54-8B49-44C970BCC3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32540" y="3335867"/>
            <a:ext cx="246888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C37E9D4B-7BFA-4D10-B666-547BAC4994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330" y="623275"/>
            <a:ext cx="8178790"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rotWithShape="1">
          <a:blip r:embed="rId2"/>
          <a:srcRect l="2195" r="3634"/>
          <a:stretch/>
        </p:blipFill>
        <p:spPr>
          <a:xfrm>
            <a:off x="721623" y="2729027"/>
            <a:ext cx="4686789" cy="1358371"/>
          </a:xfrm>
          <a:prstGeom prst="rect">
            <a:avLst/>
          </a:prstGeom>
        </p:spPr>
      </p:pic>
      <p:pic>
        <p:nvPicPr>
          <p:cNvPr id="4" name="Picture 3" descr="A person in a red coat&#10;&#10;Description automatically generated"/>
          <p:cNvPicPr>
            <a:picLocks noChangeAspect="1"/>
          </p:cNvPicPr>
          <p:nvPr/>
        </p:nvPicPr>
        <p:blipFill>
          <a:blip r:embed="rId3"/>
          <a:stretch>
            <a:fillRect/>
          </a:stretch>
        </p:blipFill>
        <p:spPr>
          <a:xfrm>
            <a:off x="5675237" y="918546"/>
            <a:ext cx="2359934" cy="3291488"/>
          </a:xfrm>
          <a:prstGeom prst="rect">
            <a:avLst/>
          </a:prstGeom>
        </p:spPr>
      </p:pic>
    </p:spTree>
    <p:extLst>
      <p:ext uri="{BB962C8B-B14F-4D97-AF65-F5344CB8AC3E}">
        <p14:creationId xmlns:p14="http://schemas.microsoft.com/office/powerpoint/2010/main" val="35682536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F12E7CC5-C78B-4EBD-9565-3FA00FAA6C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2"/>
          <a:stretch>
            <a:fillRect/>
          </a:stretch>
        </p:blipFill>
        <p:spPr>
          <a:xfrm>
            <a:off x="573741" y="1666941"/>
            <a:ext cx="2526726" cy="3524117"/>
          </a:xfrm>
          <a:prstGeom prst="rect">
            <a:avLst/>
          </a:prstGeom>
        </p:spPr>
      </p:pic>
      <p:sp>
        <p:nvSpPr>
          <p:cNvPr id="16" name="Freeform: Shape 15">
            <a:extLst>
              <a:ext uri="{FF2B5EF4-FFF2-40B4-BE49-F238E27FC236}">
                <a16:creationId xmlns:a16="http://schemas.microsoft.com/office/drawing/2014/main" id="{3A4529A5-F675-429F-8044-01372BB134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72494" y="0"/>
            <a:ext cx="5671506" cy="6858000"/>
          </a:xfrm>
          <a:custGeom>
            <a:avLst/>
            <a:gdLst>
              <a:gd name="connsiteX0" fmla="*/ 7529613 w 7529613"/>
              <a:gd name="connsiteY0" fmla="*/ 0 h 6858000"/>
              <a:gd name="connsiteX1" fmla="*/ 1222331 w 7529613"/>
              <a:gd name="connsiteY1" fmla="*/ 0 h 6858000"/>
              <a:gd name="connsiteX2" fmla="*/ 1126483 w 7529613"/>
              <a:gd name="connsiteY2" fmla="*/ 148742 h 6858000"/>
              <a:gd name="connsiteX3" fmla="*/ 767554 w 7529613"/>
              <a:gd name="connsiteY3" fmla="*/ 819975 h 6858000"/>
              <a:gd name="connsiteX4" fmla="*/ 742103 w 7529613"/>
              <a:gd name="connsiteY4" fmla="*/ 854514 h 6858000"/>
              <a:gd name="connsiteX5" fmla="*/ 785881 w 7529613"/>
              <a:gd name="connsiteY5" fmla="*/ 750263 h 6858000"/>
              <a:gd name="connsiteX6" fmla="*/ 978978 w 7529613"/>
              <a:gd name="connsiteY6" fmla="*/ 331786 h 6858000"/>
              <a:gd name="connsiteX7" fmla="*/ 1155717 w 7529613"/>
              <a:gd name="connsiteY7" fmla="*/ 0 h 6858000"/>
              <a:gd name="connsiteX8" fmla="*/ 1098249 w 7529613"/>
              <a:gd name="connsiteY8" fmla="*/ 0 h 6858000"/>
              <a:gd name="connsiteX9" fmla="*/ 991458 w 7529613"/>
              <a:gd name="connsiteY9" fmla="*/ 196614 h 6858000"/>
              <a:gd name="connsiteX10" fmla="*/ 493941 w 7529613"/>
              <a:gd name="connsiteY10" fmla="*/ 1371196 h 6858000"/>
              <a:gd name="connsiteX11" fmla="*/ 46485 w 7529613"/>
              <a:gd name="connsiteY11" fmla="*/ 3331516 h 6858000"/>
              <a:gd name="connsiteX12" fmla="*/ 12252 w 7529613"/>
              <a:gd name="connsiteY12" fmla="*/ 4357388 h 6858000"/>
              <a:gd name="connsiteX13" fmla="*/ 170821 w 7529613"/>
              <a:gd name="connsiteY13" fmla="*/ 5552906 h 6858000"/>
              <a:gd name="connsiteX14" fmla="*/ 537265 w 7529613"/>
              <a:gd name="connsiteY14" fmla="*/ 6828295 h 6858000"/>
              <a:gd name="connsiteX15" fmla="*/ 549692 w 7529613"/>
              <a:gd name="connsiteY15" fmla="*/ 6858000 h 6858000"/>
              <a:gd name="connsiteX16" fmla="*/ 602234 w 7529613"/>
              <a:gd name="connsiteY16" fmla="*/ 6858000 h 6858000"/>
              <a:gd name="connsiteX17" fmla="*/ 595414 w 7529613"/>
              <a:gd name="connsiteY17" fmla="*/ 6841549 h 6858000"/>
              <a:gd name="connsiteX18" fmla="*/ 364260 w 7529613"/>
              <a:gd name="connsiteY18" fmla="*/ 6142729 h 6858000"/>
              <a:gd name="connsiteX19" fmla="*/ 213071 w 7529613"/>
              <a:gd name="connsiteY19" fmla="*/ 5513923 h 6858000"/>
              <a:gd name="connsiteX20" fmla="*/ 211290 w 7529613"/>
              <a:gd name="connsiteY20" fmla="*/ 5480401 h 6858000"/>
              <a:gd name="connsiteX21" fmla="*/ 311446 w 7529613"/>
              <a:gd name="connsiteY21" fmla="*/ 5830359 h 6858000"/>
              <a:gd name="connsiteX22" fmla="*/ 622963 w 7529613"/>
              <a:gd name="connsiteY22" fmla="*/ 6670527 h 6858000"/>
              <a:gd name="connsiteX23" fmla="*/ 710464 w 7529613"/>
              <a:gd name="connsiteY23" fmla="*/ 6858000 h 6858000"/>
              <a:gd name="connsiteX24" fmla="*/ 7529613 w 7529613"/>
              <a:gd name="connsiteY2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529613" h="6858000">
                <a:moveTo>
                  <a:pt x="7529613" y="0"/>
                </a:moveTo>
                <a:lnTo>
                  <a:pt x="1222331" y="0"/>
                </a:lnTo>
                <a:lnTo>
                  <a:pt x="1126483" y="148742"/>
                </a:lnTo>
                <a:cubicBezTo>
                  <a:pt x="995323" y="365513"/>
                  <a:pt x="876174" y="589569"/>
                  <a:pt x="767554" y="819975"/>
                </a:cubicBezTo>
                <a:cubicBezTo>
                  <a:pt x="762210" y="833492"/>
                  <a:pt x="753441" y="845393"/>
                  <a:pt x="742103" y="854514"/>
                </a:cubicBezTo>
                <a:cubicBezTo>
                  <a:pt x="756737" y="819849"/>
                  <a:pt x="770991" y="784928"/>
                  <a:pt x="785881" y="750263"/>
                </a:cubicBezTo>
                <a:cubicBezTo>
                  <a:pt x="846713" y="608712"/>
                  <a:pt x="910948" y="469145"/>
                  <a:pt x="978978" y="331786"/>
                </a:cubicBezTo>
                <a:lnTo>
                  <a:pt x="1155717" y="0"/>
                </a:lnTo>
                <a:lnTo>
                  <a:pt x="1098249" y="0"/>
                </a:lnTo>
                <a:lnTo>
                  <a:pt x="991458" y="196614"/>
                </a:lnTo>
                <a:cubicBezTo>
                  <a:pt x="797017" y="573253"/>
                  <a:pt x="633548" y="966066"/>
                  <a:pt x="493941" y="1371196"/>
                </a:cubicBezTo>
                <a:cubicBezTo>
                  <a:pt x="276630" y="2007265"/>
                  <a:pt x="126659" y="2664286"/>
                  <a:pt x="46485" y="3331516"/>
                </a:cubicBezTo>
                <a:cubicBezTo>
                  <a:pt x="4488" y="3672965"/>
                  <a:pt x="-14219" y="4013908"/>
                  <a:pt x="12252" y="4357388"/>
                </a:cubicBezTo>
                <a:cubicBezTo>
                  <a:pt x="43558" y="4758899"/>
                  <a:pt x="90773" y="5157998"/>
                  <a:pt x="170821" y="5552906"/>
                </a:cubicBezTo>
                <a:cubicBezTo>
                  <a:pt x="259109" y="5988893"/>
                  <a:pt x="378967" y="6414594"/>
                  <a:pt x="537265" y="6828295"/>
                </a:cubicBezTo>
                <a:lnTo>
                  <a:pt x="549692" y="6858000"/>
                </a:lnTo>
                <a:lnTo>
                  <a:pt x="602234" y="6858000"/>
                </a:lnTo>
                <a:lnTo>
                  <a:pt x="595414" y="6841549"/>
                </a:lnTo>
                <a:cubicBezTo>
                  <a:pt x="507884" y="6614016"/>
                  <a:pt x="431296" y="6380817"/>
                  <a:pt x="364260" y="6142729"/>
                </a:cubicBezTo>
                <a:cubicBezTo>
                  <a:pt x="305974" y="5935370"/>
                  <a:pt x="262958" y="5723695"/>
                  <a:pt x="213071" y="5513923"/>
                </a:cubicBezTo>
                <a:cubicBezTo>
                  <a:pt x="211892" y="5502788"/>
                  <a:pt x="211299" y="5491601"/>
                  <a:pt x="211290" y="5480401"/>
                </a:cubicBezTo>
                <a:cubicBezTo>
                  <a:pt x="247814" y="5607635"/>
                  <a:pt x="276958" y="5719759"/>
                  <a:pt x="311446" y="5830359"/>
                </a:cubicBezTo>
                <a:cubicBezTo>
                  <a:pt x="401357" y="6118381"/>
                  <a:pt x="505060" y="6398531"/>
                  <a:pt x="622963" y="6670527"/>
                </a:cubicBezTo>
                <a:lnTo>
                  <a:pt x="710464" y="6858000"/>
                </a:lnTo>
                <a:lnTo>
                  <a:pt x="7529613" y="6858000"/>
                </a:lnTo>
                <a:close/>
              </a:path>
            </a:pathLst>
          </a:custGeom>
          <a:solidFill>
            <a:schemeClr val="accent2"/>
          </a:solidFill>
          <a:ln w="6857" cap="flat">
            <a:noFill/>
            <a:prstDash val="solid"/>
            <a:miter/>
          </a:ln>
        </p:spPr>
        <p:txBody>
          <a:bodyPr wrap="square" rtlCol="0" anchor="ctr">
            <a:noAutofit/>
          </a:bodyPr>
          <a:lstStyle/>
          <a:p>
            <a:endParaRPr lang="en-US"/>
          </a:p>
        </p:txBody>
      </p:sp>
      <p:sp>
        <p:nvSpPr>
          <p:cNvPr id="2" name="Rectangle 1"/>
          <p:cNvSpPr/>
          <p:nvPr/>
        </p:nvSpPr>
        <p:spPr>
          <a:xfrm>
            <a:off x="4216545" y="762538"/>
            <a:ext cx="4237012" cy="3199862"/>
          </a:xfrm>
          <a:prstGeom prst="rect">
            <a:avLst/>
          </a:prstGeom>
        </p:spPr>
        <p:txBody>
          <a:bodyPr vert="horz" lIns="91440" tIns="45720" rIns="91440" bIns="45720" rtlCol="0" anchor="b">
            <a:normAutofit/>
          </a:bodyPr>
          <a:lstStyle/>
          <a:p>
            <a:pPr defTabSz="914400">
              <a:lnSpc>
                <a:spcPct val="90000"/>
              </a:lnSpc>
              <a:spcBef>
                <a:spcPct val="0"/>
              </a:spcBef>
              <a:spcAft>
                <a:spcPts val="600"/>
              </a:spcAft>
            </a:pPr>
            <a:r>
              <a:rPr lang="en-US" sz="5700" b="1" kern="1200">
                <a:solidFill>
                  <a:srgbClr val="FFFFFF"/>
                </a:solidFill>
                <a:latin typeface="+mj-lt"/>
                <a:ea typeface="+mj-ea"/>
                <a:cs typeface="+mj-cs"/>
              </a:rPr>
              <a:t>Carl Linnaeus</a:t>
            </a:r>
            <a:endParaRPr lang="en-US" sz="5700" kern="1200">
              <a:solidFill>
                <a:srgbClr val="FFFFFF"/>
              </a:solidFill>
              <a:latin typeface="+mj-lt"/>
              <a:ea typeface="+mj-ea"/>
              <a:cs typeface="+mj-cs"/>
            </a:endParaRPr>
          </a:p>
        </p:txBody>
      </p:sp>
      <p:sp>
        <p:nvSpPr>
          <p:cNvPr id="3" name="Rectangle 2"/>
          <p:cNvSpPr/>
          <p:nvPr/>
        </p:nvSpPr>
        <p:spPr>
          <a:xfrm>
            <a:off x="4216545" y="4312561"/>
            <a:ext cx="4237012" cy="1687815"/>
          </a:xfrm>
          <a:prstGeom prst="rect">
            <a:avLst/>
          </a:prstGeom>
        </p:spPr>
        <p:txBody>
          <a:bodyPr vert="horz" lIns="91440" tIns="45720" rIns="91440" bIns="45720" rtlCol="0" anchor="t">
            <a:normAutofit/>
          </a:bodyPr>
          <a:lstStyle/>
          <a:p>
            <a:pPr defTabSz="914400">
              <a:lnSpc>
                <a:spcPct val="90000"/>
              </a:lnSpc>
              <a:spcBef>
                <a:spcPts val="1000"/>
              </a:spcBef>
            </a:pPr>
            <a:r>
              <a:rPr lang="en-US" sz="2400" i="1" kern="1200">
                <a:solidFill>
                  <a:srgbClr val="FFFFFF"/>
                </a:solidFill>
                <a:latin typeface="+mn-lt"/>
                <a:ea typeface="+mn-ea"/>
                <a:cs typeface="+mn-cs"/>
              </a:rPr>
              <a:t>“join the similar to the similar, and to separate the dissimilar from the dissimilar in nature.”</a:t>
            </a:r>
            <a:endParaRPr lang="en-US" sz="2400" kern="1200">
              <a:solidFill>
                <a:srgbClr val="FFFFFF"/>
              </a:solidFill>
              <a:latin typeface="+mn-lt"/>
              <a:ea typeface="+mn-ea"/>
              <a:cs typeface="+mn-cs"/>
            </a:endParaRPr>
          </a:p>
        </p:txBody>
      </p:sp>
      <p:sp>
        <p:nvSpPr>
          <p:cNvPr id="17" name="sketch line">
            <a:extLst>
              <a:ext uri="{FF2B5EF4-FFF2-40B4-BE49-F238E27FC236}">
                <a16:creationId xmlns:a16="http://schemas.microsoft.com/office/drawing/2014/main" id="{63DAB858-5A0C-4AFF-AAC6-705EDF8DB7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8261" y="4043302"/>
            <a:ext cx="3977640" cy="18288"/>
          </a:xfrm>
          <a:custGeom>
            <a:avLst/>
            <a:gdLst>
              <a:gd name="connsiteX0" fmla="*/ 0 w 3977640"/>
              <a:gd name="connsiteY0" fmla="*/ 0 h 18288"/>
              <a:gd name="connsiteX1" fmla="*/ 742493 w 3977640"/>
              <a:gd name="connsiteY1" fmla="*/ 0 h 18288"/>
              <a:gd name="connsiteX2" fmla="*/ 1445209 w 3977640"/>
              <a:gd name="connsiteY2" fmla="*/ 0 h 18288"/>
              <a:gd name="connsiteX3" fmla="*/ 2147926 w 3977640"/>
              <a:gd name="connsiteY3" fmla="*/ 0 h 18288"/>
              <a:gd name="connsiteX4" fmla="*/ 2691536 w 3977640"/>
              <a:gd name="connsiteY4" fmla="*/ 0 h 18288"/>
              <a:gd name="connsiteX5" fmla="*/ 3274924 w 3977640"/>
              <a:gd name="connsiteY5" fmla="*/ 0 h 18288"/>
              <a:gd name="connsiteX6" fmla="*/ 3977640 w 3977640"/>
              <a:gd name="connsiteY6" fmla="*/ 0 h 18288"/>
              <a:gd name="connsiteX7" fmla="*/ 3977640 w 3977640"/>
              <a:gd name="connsiteY7" fmla="*/ 18288 h 18288"/>
              <a:gd name="connsiteX8" fmla="*/ 3314700 w 3977640"/>
              <a:gd name="connsiteY8" fmla="*/ 18288 h 18288"/>
              <a:gd name="connsiteX9" fmla="*/ 2771089 w 3977640"/>
              <a:gd name="connsiteY9" fmla="*/ 18288 h 18288"/>
              <a:gd name="connsiteX10" fmla="*/ 2227478 w 3977640"/>
              <a:gd name="connsiteY10" fmla="*/ 18288 h 18288"/>
              <a:gd name="connsiteX11" fmla="*/ 1524762 w 3977640"/>
              <a:gd name="connsiteY11" fmla="*/ 18288 h 18288"/>
              <a:gd name="connsiteX12" fmla="*/ 941375 w 3977640"/>
              <a:gd name="connsiteY12" fmla="*/ 18288 h 18288"/>
              <a:gd name="connsiteX13" fmla="*/ 0 w 3977640"/>
              <a:gd name="connsiteY13" fmla="*/ 18288 h 18288"/>
              <a:gd name="connsiteX14" fmla="*/ 0 w 3977640"/>
              <a:gd name="connsiteY1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977640" h="18288" fill="none" extrusionOk="0">
                <a:moveTo>
                  <a:pt x="0" y="0"/>
                </a:moveTo>
                <a:cubicBezTo>
                  <a:pt x="362724" y="-2785"/>
                  <a:pt x="438784" y="-35866"/>
                  <a:pt x="742493" y="0"/>
                </a:cubicBezTo>
                <a:cubicBezTo>
                  <a:pt x="1046202" y="35866"/>
                  <a:pt x="1214361" y="6330"/>
                  <a:pt x="1445209" y="0"/>
                </a:cubicBezTo>
                <a:cubicBezTo>
                  <a:pt x="1676057" y="-6330"/>
                  <a:pt x="1906372" y="-3266"/>
                  <a:pt x="2147926" y="0"/>
                </a:cubicBezTo>
                <a:cubicBezTo>
                  <a:pt x="2389480" y="3266"/>
                  <a:pt x="2520714" y="16824"/>
                  <a:pt x="2691536" y="0"/>
                </a:cubicBezTo>
                <a:cubicBezTo>
                  <a:pt x="2862358" y="-16824"/>
                  <a:pt x="3036508" y="-14038"/>
                  <a:pt x="3274924" y="0"/>
                </a:cubicBezTo>
                <a:cubicBezTo>
                  <a:pt x="3513340" y="14038"/>
                  <a:pt x="3634141" y="-18809"/>
                  <a:pt x="3977640" y="0"/>
                </a:cubicBezTo>
                <a:cubicBezTo>
                  <a:pt x="3977140" y="8855"/>
                  <a:pt x="3977749" y="14521"/>
                  <a:pt x="3977640" y="18288"/>
                </a:cubicBezTo>
                <a:cubicBezTo>
                  <a:pt x="3757007" y="32029"/>
                  <a:pt x="3469003" y="-5112"/>
                  <a:pt x="3314700" y="18288"/>
                </a:cubicBezTo>
                <a:cubicBezTo>
                  <a:pt x="3160397" y="41688"/>
                  <a:pt x="2914663" y="19512"/>
                  <a:pt x="2771089" y="18288"/>
                </a:cubicBezTo>
                <a:cubicBezTo>
                  <a:pt x="2627515" y="17064"/>
                  <a:pt x="2417576" y="42034"/>
                  <a:pt x="2227478" y="18288"/>
                </a:cubicBezTo>
                <a:cubicBezTo>
                  <a:pt x="2037380" y="-5458"/>
                  <a:pt x="1775246" y="-2032"/>
                  <a:pt x="1524762" y="18288"/>
                </a:cubicBezTo>
                <a:cubicBezTo>
                  <a:pt x="1274278" y="38608"/>
                  <a:pt x="1225405" y="46940"/>
                  <a:pt x="941375" y="18288"/>
                </a:cubicBezTo>
                <a:cubicBezTo>
                  <a:pt x="657345" y="-10364"/>
                  <a:pt x="468340" y="57851"/>
                  <a:pt x="0" y="18288"/>
                </a:cubicBezTo>
                <a:cubicBezTo>
                  <a:pt x="683" y="12014"/>
                  <a:pt x="724" y="5908"/>
                  <a:pt x="0" y="0"/>
                </a:cubicBezTo>
                <a:close/>
              </a:path>
              <a:path w="3977640" h="18288" stroke="0" extrusionOk="0">
                <a:moveTo>
                  <a:pt x="0" y="0"/>
                </a:moveTo>
                <a:cubicBezTo>
                  <a:pt x="167643" y="7540"/>
                  <a:pt x="416663" y="12011"/>
                  <a:pt x="623164" y="0"/>
                </a:cubicBezTo>
                <a:cubicBezTo>
                  <a:pt x="829665" y="-12011"/>
                  <a:pt x="908844" y="7531"/>
                  <a:pt x="1166774" y="0"/>
                </a:cubicBezTo>
                <a:cubicBezTo>
                  <a:pt x="1424704" y="-7531"/>
                  <a:pt x="1745729" y="22552"/>
                  <a:pt x="1909267" y="0"/>
                </a:cubicBezTo>
                <a:cubicBezTo>
                  <a:pt x="2072805" y="-22552"/>
                  <a:pt x="2313264" y="2550"/>
                  <a:pt x="2532431" y="0"/>
                </a:cubicBezTo>
                <a:cubicBezTo>
                  <a:pt x="2751598" y="-2550"/>
                  <a:pt x="2914229" y="-1772"/>
                  <a:pt x="3155594" y="0"/>
                </a:cubicBezTo>
                <a:cubicBezTo>
                  <a:pt x="3396959" y="1772"/>
                  <a:pt x="3603015" y="-38331"/>
                  <a:pt x="3977640" y="0"/>
                </a:cubicBezTo>
                <a:cubicBezTo>
                  <a:pt x="3976742" y="7180"/>
                  <a:pt x="3977809" y="13790"/>
                  <a:pt x="3977640" y="18288"/>
                </a:cubicBezTo>
                <a:cubicBezTo>
                  <a:pt x="3733612" y="44026"/>
                  <a:pt x="3504694" y="34704"/>
                  <a:pt x="3314700" y="18288"/>
                </a:cubicBezTo>
                <a:cubicBezTo>
                  <a:pt x="3124706" y="1872"/>
                  <a:pt x="2970848" y="41228"/>
                  <a:pt x="2771089" y="18288"/>
                </a:cubicBezTo>
                <a:cubicBezTo>
                  <a:pt x="2571330" y="-4652"/>
                  <a:pt x="2374617" y="32581"/>
                  <a:pt x="2108149" y="18288"/>
                </a:cubicBezTo>
                <a:cubicBezTo>
                  <a:pt x="1841681" y="3995"/>
                  <a:pt x="1730147" y="-7187"/>
                  <a:pt x="1445209" y="18288"/>
                </a:cubicBezTo>
                <a:cubicBezTo>
                  <a:pt x="1160271" y="43763"/>
                  <a:pt x="1128446" y="30981"/>
                  <a:pt x="822046" y="18288"/>
                </a:cubicBezTo>
                <a:cubicBezTo>
                  <a:pt x="515646" y="5595"/>
                  <a:pt x="401539" y="48208"/>
                  <a:pt x="0" y="18288"/>
                </a:cubicBezTo>
                <a:cubicBezTo>
                  <a:pt x="571" y="10093"/>
                  <a:pt x="-125" y="8407"/>
                  <a:pt x="0" y="0"/>
                </a:cubicBezTo>
                <a:close/>
              </a:path>
            </a:pathLst>
          </a:custGeom>
          <a:solidFill>
            <a:srgbClr val="FFFFFF"/>
          </a:solidFill>
          <a:ln w="41275" cap="rnd">
            <a:solidFill>
              <a:srgbClr val="FFFFF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835867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429369" y="238539"/>
            <a:ext cx="8263890" cy="1434415"/>
          </a:xfrm>
          <a:prstGeom prst="rect">
            <a:avLst/>
          </a:prstGeom>
        </p:spPr>
        <p:txBody>
          <a:bodyPr vert="horz" lIns="91440" tIns="45720" rIns="91440" bIns="45720" rtlCol="0" anchor="b">
            <a:normAutofit/>
          </a:bodyPr>
          <a:lstStyle/>
          <a:p>
            <a:pPr defTabSz="914400">
              <a:lnSpc>
                <a:spcPct val="90000"/>
              </a:lnSpc>
              <a:spcBef>
                <a:spcPct val="0"/>
              </a:spcBef>
              <a:spcAft>
                <a:spcPts val="600"/>
              </a:spcAft>
            </a:pPr>
            <a:r>
              <a:rPr lang="en-US" sz="4700" b="1">
                <a:latin typeface="+mj-lt"/>
                <a:ea typeface="+mj-ea"/>
                <a:cs typeface="+mj-cs"/>
              </a:rPr>
              <a:t>Carl Linnaeus</a:t>
            </a:r>
            <a:endParaRPr lang="en-US" sz="4700">
              <a:latin typeface="+mj-lt"/>
              <a:ea typeface="+mj-ea"/>
              <a:cs typeface="+mj-cs"/>
            </a:endParaRPr>
          </a:p>
        </p:txBody>
      </p:sp>
      <p:sp>
        <p:nvSpPr>
          <p:cNvPr id="12"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9369" y="1681544"/>
            <a:ext cx="8229600" cy="18288"/>
          </a:xfrm>
          <a:custGeom>
            <a:avLst/>
            <a:gdLst>
              <a:gd name="connsiteX0" fmla="*/ 0 w 8229600"/>
              <a:gd name="connsiteY0" fmla="*/ 0 h 18288"/>
              <a:gd name="connsiteX1" fmla="*/ 521208 w 8229600"/>
              <a:gd name="connsiteY1" fmla="*/ 0 h 18288"/>
              <a:gd name="connsiteX2" fmla="*/ 1371600 w 8229600"/>
              <a:gd name="connsiteY2" fmla="*/ 0 h 18288"/>
              <a:gd name="connsiteX3" fmla="*/ 2221992 w 8229600"/>
              <a:gd name="connsiteY3" fmla="*/ 0 h 18288"/>
              <a:gd name="connsiteX4" fmla="*/ 3072384 w 8229600"/>
              <a:gd name="connsiteY4" fmla="*/ 0 h 18288"/>
              <a:gd name="connsiteX5" fmla="*/ 3511296 w 8229600"/>
              <a:gd name="connsiteY5" fmla="*/ 0 h 18288"/>
              <a:gd name="connsiteX6" fmla="*/ 4114800 w 8229600"/>
              <a:gd name="connsiteY6" fmla="*/ 0 h 18288"/>
              <a:gd name="connsiteX7" fmla="*/ 4553712 w 8229600"/>
              <a:gd name="connsiteY7" fmla="*/ 0 h 18288"/>
              <a:gd name="connsiteX8" fmla="*/ 5239512 w 8229600"/>
              <a:gd name="connsiteY8" fmla="*/ 0 h 18288"/>
              <a:gd name="connsiteX9" fmla="*/ 5843016 w 8229600"/>
              <a:gd name="connsiteY9" fmla="*/ 0 h 18288"/>
              <a:gd name="connsiteX10" fmla="*/ 6611112 w 8229600"/>
              <a:gd name="connsiteY10" fmla="*/ 0 h 18288"/>
              <a:gd name="connsiteX11" fmla="*/ 7461504 w 8229600"/>
              <a:gd name="connsiteY11" fmla="*/ 0 h 18288"/>
              <a:gd name="connsiteX12" fmla="*/ 8229600 w 8229600"/>
              <a:gd name="connsiteY12" fmla="*/ 0 h 18288"/>
              <a:gd name="connsiteX13" fmla="*/ 8229600 w 8229600"/>
              <a:gd name="connsiteY13" fmla="*/ 18288 h 18288"/>
              <a:gd name="connsiteX14" fmla="*/ 7461504 w 8229600"/>
              <a:gd name="connsiteY14" fmla="*/ 18288 h 18288"/>
              <a:gd name="connsiteX15" fmla="*/ 6940296 w 8229600"/>
              <a:gd name="connsiteY15" fmla="*/ 18288 h 18288"/>
              <a:gd name="connsiteX16" fmla="*/ 6419088 w 8229600"/>
              <a:gd name="connsiteY16" fmla="*/ 18288 h 18288"/>
              <a:gd name="connsiteX17" fmla="*/ 5650992 w 8229600"/>
              <a:gd name="connsiteY17" fmla="*/ 18288 h 18288"/>
              <a:gd name="connsiteX18" fmla="*/ 5129784 w 8229600"/>
              <a:gd name="connsiteY18" fmla="*/ 18288 h 18288"/>
              <a:gd name="connsiteX19" fmla="*/ 4690872 w 8229600"/>
              <a:gd name="connsiteY19" fmla="*/ 18288 h 18288"/>
              <a:gd name="connsiteX20" fmla="*/ 4087368 w 8229600"/>
              <a:gd name="connsiteY20" fmla="*/ 18288 h 18288"/>
              <a:gd name="connsiteX21" fmla="*/ 3401568 w 8229600"/>
              <a:gd name="connsiteY21" fmla="*/ 18288 h 18288"/>
              <a:gd name="connsiteX22" fmla="*/ 2798064 w 8229600"/>
              <a:gd name="connsiteY22" fmla="*/ 18288 h 18288"/>
              <a:gd name="connsiteX23" fmla="*/ 2276856 w 8229600"/>
              <a:gd name="connsiteY23" fmla="*/ 18288 h 18288"/>
              <a:gd name="connsiteX24" fmla="*/ 1426464 w 8229600"/>
              <a:gd name="connsiteY24" fmla="*/ 18288 h 18288"/>
              <a:gd name="connsiteX25" fmla="*/ 740664 w 8229600"/>
              <a:gd name="connsiteY25" fmla="*/ 18288 h 18288"/>
              <a:gd name="connsiteX26" fmla="*/ 0 w 8229600"/>
              <a:gd name="connsiteY26" fmla="*/ 18288 h 18288"/>
              <a:gd name="connsiteX27" fmla="*/ 0 w 8229600"/>
              <a:gd name="connsiteY2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229600" h="18288" fill="none" extrusionOk="0">
                <a:moveTo>
                  <a:pt x="0" y="0"/>
                </a:moveTo>
                <a:cubicBezTo>
                  <a:pt x="227594" y="-4267"/>
                  <a:pt x="329693" y="13251"/>
                  <a:pt x="521208" y="0"/>
                </a:cubicBezTo>
                <a:cubicBezTo>
                  <a:pt x="712723" y="-13251"/>
                  <a:pt x="1137373" y="-13618"/>
                  <a:pt x="1371600" y="0"/>
                </a:cubicBezTo>
                <a:cubicBezTo>
                  <a:pt x="1605827" y="13618"/>
                  <a:pt x="1975382" y="-27374"/>
                  <a:pt x="2221992" y="0"/>
                </a:cubicBezTo>
                <a:cubicBezTo>
                  <a:pt x="2468602" y="27374"/>
                  <a:pt x="2863316" y="-20517"/>
                  <a:pt x="3072384" y="0"/>
                </a:cubicBezTo>
                <a:cubicBezTo>
                  <a:pt x="3281452" y="20517"/>
                  <a:pt x="3331438" y="10793"/>
                  <a:pt x="3511296" y="0"/>
                </a:cubicBezTo>
                <a:cubicBezTo>
                  <a:pt x="3691154" y="-10793"/>
                  <a:pt x="3906405" y="-29737"/>
                  <a:pt x="4114800" y="0"/>
                </a:cubicBezTo>
                <a:cubicBezTo>
                  <a:pt x="4323195" y="29737"/>
                  <a:pt x="4428852" y="-2234"/>
                  <a:pt x="4553712" y="0"/>
                </a:cubicBezTo>
                <a:cubicBezTo>
                  <a:pt x="4678572" y="2234"/>
                  <a:pt x="5065629" y="29368"/>
                  <a:pt x="5239512" y="0"/>
                </a:cubicBezTo>
                <a:cubicBezTo>
                  <a:pt x="5413395" y="-29368"/>
                  <a:pt x="5703888" y="11839"/>
                  <a:pt x="5843016" y="0"/>
                </a:cubicBezTo>
                <a:cubicBezTo>
                  <a:pt x="5982144" y="-11839"/>
                  <a:pt x="6260765" y="24719"/>
                  <a:pt x="6611112" y="0"/>
                </a:cubicBezTo>
                <a:cubicBezTo>
                  <a:pt x="6961459" y="-24719"/>
                  <a:pt x="7228293" y="32959"/>
                  <a:pt x="7461504" y="0"/>
                </a:cubicBezTo>
                <a:cubicBezTo>
                  <a:pt x="7694715" y="-32959"/>
                  <a:pt x="7990029" y="-3422"/>
                  <a:pt x="8229600" y="0"/>
                </a:cubicBezTo>
                <a:cubicBezTo>
                  <a:pt x="8228940" y="5812"/>
                  <a:pt x="8229447" y="9773"/>
                  <a:pt x="8229600" y="18288"/>
                </a:cubicBezTo>
                <a:cubicBezTo>
                  <a:pt x="7940706" y="-9293"/>
                  <a:pt x="7792584" y="-16009"/>
                  <a:pt x="7461504" y="18288"/>
                </a:cubicBezTo>
                <a:cubicBezTo>
                  <a:pt x="7130424" y="52585"/>
                  <a:pt x="7080072" y="43845"/>
                  <a:pt x="6940296" y="18288"/>
                </a:cubicBezTo>
                <a:cubicBezTo>
                  <a:pt x="6800520" y="-7269"/>
                  <a:pt x="6672872" y="26671"/>
                  <a:pt x="6419088" y="18288"/>
                </a:cubicBezTo>
                <a:cubicBezTo>
                  <a:pt x="6165304" y="9905"/>
                  <a:pt x="5869721" y="4987"/>
                  <a:pt x="5650992" y="18288"/>
                </a:cubicBezTo>
                <a:cubicBezTo>
                  <a:pt x="5432263" y="31589"/>
                  <a:pt x="5308310" y="3023"/>
                  <a:pt x="5129784" y="18288"/>
                </a:cubicBezTo>
                <a:cubicBezTo>
                  <a:pt x="4951258" y="33553"/>
                  <a:pt x="4799696" y="15357"/>
                  <a:pt x="4690872" y="18288"/>
                </a:cubicBezTo>
                <a:cubicBezTo>
                  <a:pt x="4582048" y="21219"/>
                  <a:pt x="4311124" y="-7836"/>
                  <a:pt x="4087368" y="18288"/>
                </a:cubicBezTo>
                <a:cubicBezTo>
                  <a:pt x="3863612" y="44412"/>
                  <a:pt x="3730288" y="13374"/>
                  <a:pt x="3401568" y="18288"/>
                </a:cubicBezTo>
                <a:cubicBezTo>
                  <a:pt x="3072848" y="23202"/>
                  <a:pt x="3020684" y="32425"/>
                  <a:pt x="2798064" y="18288"/>
                </a:cubicBezTo>
                <a:cubicBezTo>
                  <a:pt x="2575444" y="4151"/>
                  <a:pt x="2440915" y="-7352"/>
                  <a:pt x="2276856" y="18288"/>
                </a:cubicBezTo>
                <a:cubicBezTo>
                  <a:pt x="2112797" y="43928"/>
                  <a:pt x="1726502" y="-9560"/>
                  <a:pt x="1426464" y="18288"/>
                </a:cubicBezTo>
                <a:cubicBezTo>
                  <a:pt x="1126426" y="46136"/>
                  <a:pt x="992925" y="21016"/>
                  <a:pt x="740664" y="18288"/>
                </a:cubicBezTo>
                <a:cubicBezTo>
                  <a:pt x="488403" y="15560"/>
                  <a:pt x="195650" y="-16061"/>
                  <a:pt x="0" y="18288"/>
                </a:cubicBezTo>
                <a:cubicBezTo>
                  <a:pt x="348" y="9455"/>
                  <a:pt x="654" y="3983"/>
                  <a:pt x="0" y="0"/>
                </a:cubicBezTo>
                <a:close/>
              </a:path>
              <a:path w="8229600" h="18288" stroke="0" extrusionOk="0">
                <a:moveTo>
                  <a:pt x="0" y="0"/>
                </a:moveTo>
                <a:cubicBezTo>
                  <a:pt x="259263" y="-9445"/>
                  <a:pt x="404731" y="4427"/>
                  <a:pt x="521208" y="0"/>
                </a:cubicBezTo>
                <a:cubicBezTo>
                  <a:pt x="637685" y="-4427"/>
                  <a:pt x="839187" y="564"/>
                  <a:pt x="960120" y="0"/>
                </a:cubicBezTo>
                <a:cubicBezTo>
                  <a:pt x="1081053" y="-564"/>
                  <a:pt x="1313469" y="-16481"/>
                  <a:pt x="1481328" y="0"/>
                </a:cubicBezTo>
                <a:cubicBezTo>
                  <a:pt x="1649187" y="16481"/>
                  <a:pt x="1885247" y="26161"/>
                  <a:pt x="2167128" y="0"/>
                </a:cubicBezTo>
                <a:cubicBezTo>
                  <a:pt x="2449009" y="-26161"/>
                  <a:pt x="2761875" y="-22202"/>
                  <a:pt x="2935224" y="0"/>
                </a:cubicBezTo>
                <a:cubicBezTo>
                  <a:pt x="3108573" y="22202"/>
                  <a:pt x="3540687" y="-2863"/>
                  <a:pt x="3785616" y="0"/>
                </a:cubicBezTo>
                <a:cubicBezTo>
                  <a:pt x="4030545" y="2863"/>
                  <a:pt x="4280774" y="-12442"/>
                  <a:pt x="4636008" y="0"/>
                </a:cubicBezTo>
                <a:cubicBezTo>
                  <a:pt x="4991242" y="12442"/>
                  <a:pt x="5025483" y="16914"/>
                  <a:pt x="5239512" y="0"/>
                </a:cubicBezTo>
                <a:cubicBezTo>
                  <a:pt x="5453541" y="-16914"/>
                  <a:pt x="5754008" y="16592"/>
                  <a:pt x="6007608" y="0"/>
                </a:cubicBezTo>
                <a:cubicBezTo>
                  <a:pt x="6261208" y="-16592"/>
                  <a:pt x="6407957" y="-11909"/>
                  <a:pt x="6693408" y="0"/>
                </a:cubicBezTo>
                <a:cubicBezTo>
                  <a:pt x="6978859" y="11909"/>
                  <a:pt x="7015437" y="-20890"/>
                  <a:pt x="7296912" y="0"/>
                </a:cubicBezTo>
                <a:cubicBezTo>
                  <a:pt x="7578387" y="20890"/>
                  <a:pt x="7859622" y="46406"/>
                  <a:pt x="8229600" y="0"/>
                </a:cubicBezTo>
                <a:cubicBezTo>
                  <a:pt x="8230508" y="6337"/>
                  <a:pt x="8228722" y="11778"/>
                  <a:pt x="8229600" y="18288"/>
                </a:cubicBezTo>
                <a:cubicBezTo>
                  <a:pt x="8075287" y="35054"/>
                  <a:pt x="7821366" y="21850"/>
                  <a:pt x="7626096" y="18288"/>
                </a:cubicBezTo>
                <a:cubicBezTo>
                  <a:pt x="7430826" y="14726"/>
                  <a:pt x="7320004" y="-9669"/>
                  <a:pt x="7022592" y="18288"/>
                </a:cubicBezTo>
                <a:cubicBezTo>
                  <a:pt x="6725180" y="46245"/>
                  <a:pt x="6348804" y="-14025"/>
                  <a:pt x="6172200" y="18288"/>
                </a:cubicBezTo>
                <a:cubicBezTo>
                  <a:pt x="5995596" y="50601"/>
                  <a:pt x="5788102" y="22890"/>
                  <a:pt x="5650992" y="18288"/>
                </a:cubicBezTo>
                <a:cubicBezTo>
                  <a:pt x="5513882" y="13686"/>
                  <a:pt x="5198399" y="29121"/>
                  <a:pt x="4882896" y="18288"/>
                </a:cubicBezTo>
                <a:cubicBezTo>
                  <a:pt x="4567393" y="7455"/>
                  <a:pt x="4557008" y="26965"/>
                  <a:pt x="4443984" y="18288"/>
                </a:cubicBezTo>
                <a:cubicBezTo>
                  <a:pt x="4330960" y="9611"/>
                  <a:pt x="4061674" y="28891"/>
                  <a:pt x="3758184" y="18288"/>
                </a:cubicBezTo>
                <a:cubicBezTo>
                  <a:pt x="3454694" y="7685"/>
                  <a:pt x="3380392" y="19119"/>
                  <a:pt x="3236976" y="18288"/>
                </a:cubicBezTo>
                <a:cubicBezTo>
                  <a:pt x="3093560" y="17457"/>
                  <a:pt x="2632116" y="37607"/>
                  <a:pt x="2386584" y="18288"/>
                </a:cubicBezTo>
                <a:cubicBezTo>
                  <a:pt x="2141052" y="-1031"/>
                  <a:pt x="2110884" y="28777"/>
                  <a:pt x="1947672" y="18288"/>
                </a:cubicBezTo>
                <a:cubicBezTo>
                  <a:pt x="1784460" y="7799"/>
                  <a:pt x="1535467" y="461"/>
                  <a:pt x="1261872" y="18288"/>
                </a:cubicBezTo>
                <a:cubicBezTo>
                  <a:pt x="988277" y="36115"/>
                  <a:pt x="1021096" y="10375"/>
                  <a:pt x="822960" y="18288"/>
                </a:cubicBezTo>
                <a:cubicBezTo>
                  <a:pt x="624824" y="26201"/>
                  <a:pt x="298309" y="1283"/>
                  <a:pt x="0" y="18288"/>
                </a:cubicBezTo>
                <a:cubicBezTo>
                  <a:pt x="-633" y="12278"/>
                  <a:pt x="-757" y="5867"/>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429369" y="2071316"/>
            <a:ext cx="5035164" cy="4119172"/>
          </a:xfrm>
          <a:prstGeom prst="rect">
            <a:avLst/>
          </a:prstGeom>
        </p:spPr>
        <p:txBody>
          <a:bodyPr vert="horz" lIns="91440" tIns="45720" rIns="91440" bIns="45720" rtlCol="0" anchor="t">
            <a:normAutofit/>
          </a:bodyPr>
          <a:lstStyle/>
          <a:p>
            <a:pPr defTabSz="914400">
              <a:lnSpc>
                <a:spcPct val="90000"/>
              </a:lnSpc>
              <a:spcAft>
                <a:spcPts val="600"/>
              </a:spcAft>
            </a:pPr>
            <a:r>
              <a:rPr lang="en-US" sz="2800" dirty="0"/>
              <a:t>Linnaeus’ system of classification used seven major groups: </a:t>
            </a:r>
          </a:p>
          <a:p>
            <a:pPr marL="571500" indent="-228600" defTabSz="914400">
              <a:lnSpc>
                <a:spcPct val="90000"/>
              </a:lnSpc>
              <a:spcAft>
                <a:spcPts val="600"/>
              </a:spcAft>
              <a:buFont typeface="Arial" panose="020B0604020202020204" pitchFamily="34" charset="0"/>
              <a:buChar char="•"/>
            </a:pPr>
            <a:r>
              <a:rPr lang="en-US" sz="2800" dirty="0"/>
              <a:t>Empire</a:t>
            </a:r>
          </a:p>
          <a:p>
            <a:pPr marL="571500" indent="-228600" defTabSz="914400">
              <a:lnSpc>
                <a:spcPct val="90000"/>
              </a:lnSpc>
              <a:spcAft>
                <a:spcPts val="600"/>
              </a:spcAft>
              <a:buFont typeface="Arial" panose="020B0604020202020204" pitchFamily="34" charset="0"/>
              <a:buChar char="•"/>
            </a:pPr>
            <a:r>
              <a:rPr lang="en-US" sz="2800" dirty="0"/>
              <a:t>Kingdom</a:t>
            </a:r>
          </a:p>
          <a:p>
            <a:pPr marL="571500" indent="-228600" defTabSz="914400">
              <a:lnSpc>
                <a:spcPct val="90000"/>
              </a:lnSpc>
              <a:spcAft>
                <a:spcPts val="600"/>
              </a:spcAft>
              <a:buFont typeface="Arial" panose="020B0604020202020204" pitchFamily="34" charset="0"/>
              <a:buChar char="•"/>
            </a:pPr>
            <a:r>
              <a:rPr lang="en-US" sz="2800" dirty="0"/>
              <a:t>Class</a:t>
            </a:r>
          </a:p>
          <a:p>
            <a:pPr marL="571500" indent="-228600" defTabSz="914400">
              <a:lnSpc>
                <a:spcPct val="90000"/>
              </a:lnSpc>
              <a:spcAft>
                <a:spcPts val="600"/>
              </a:spcAft>
              <a:buFont typeface="Arial" panose="020B0604020202020204" pitchFamily="34" charset="0"/>
              <a:buChar char="•"/>
            </a:pPr>
            <a:r>
              <a:rPr lang="en-US" sz="2800" dirty="0"/>
              <a:t>Order</a:t>
            </a:r>
          </a:p>
          <a:p>
            <a:pPr marL="571500" indent="-228600" defTabSz="914400">
              <a:lnSpc>
                <a:spcPct val="90000"/>
              </a:lnSpc>
              <a:spcAft>
                <a:spcPts val="600"/>
              </a:spcAft>
              <a:buFont typeface="Arial" panose="020B0604020202020204" pitchFamily="34" charset="0"/>
              <a:buChar char="•"/>
            </a:pPr>
            <a:r>
              <a:rPr lang="en-US" sz="2800" dirty="0"/>
              <a:t>Genus</a:t>
            </a:r>
          </a:p>
          <a:p>
            <a:pPr marL="571500" indent="-228600" defTabSz="914400">
              <a:lnSpc>
                <a:spcPct val="90000"/>
              </a:lnSpc>
              <a:spcAft>
                <a:spcPts val="600"/>
              </a:spcAft>
              <a:buFont typeface="Arial" panose="020B0604020202020204" pitchFamily="34" charset="0"/>
              <a:buChar char="•"/>
            </a:pPr>
            <a:r>
              <a:rPr lang="en-US" sz="2800" dirty="0"/>
              <a:t>Species</a:t>
            </a:r>
          </a:p>
          <a:p>
            <a:pPr marL="571500" indent="-228600" defTabSz="914400">
              <a:lnSpc>
                <a:spcPct val="90000"/>
              </a:lnSpc>
              <a:spcAft>
                <a:spcPts val="600"/>
              </a:spcAft>
              <a:buFont typeface="Arial" panose="020B0604020202020204" pitchFamily="34" charset="0"/>
              <a:buChar char="•"/>
            </a:pPr>
            <a:r>
              <a:rPr lang="en-US" sz="2800" dirty="0"/>
              <a:t>Variety</a:t>
            </a:r>
          </a:p>
        </p:txBody>
      </p:sp>
      <p:pic>
        <p:nvPicPr>
          <p:cNvPr id="4" name="Picture 3"/>
          <p:cNvPicPr>
            <a:picLocks noChangeAspect="1"/>
          </p:cNvPicPr>
          <p:nvPr/>
        </p:nvPicPr>
        <p:blipFill rotWithShape="1">
          <a:blip r:embed="rId2"/>
          <a:srcRect r="1" b="633"/>
          <a:stretch/>
        </p:blipFill>
        <p:spPr>
          <a:xfrm>
            <a:off x="5756743" y="2093976"/>
            <a:ext cx="2955798" cy="4096512"/>
          </a:xfrm>
          <a:prstGeom prst="rect">
            <a:avLst/>
          </a:prstGeom>
        </p:spPr>
      </p:pic>
    </p:spTree>
    <p:extLst>
      <p:ext uri="{BB962C8B-B14F-4D97-AF65-F5344CB8AC3E}">
        <p14:creationId xmlns:p14="http://schemas.microsoft.com/office/powerpoint/2010/main" val="37529652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2D2B266D-3625-4584-A5C3-7D3F672CFF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C463B99A-73EE-4FBB-B7C4-F9F9BCC25C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Shape 27">
            <a:extLst>
              <a:ext uri="{FF2B5EF4-FFF2-40B4-BE49-F238E27FC236}">
                <a16:creationId xmlns:a16="http://schemas.microsoft.com/office/drawing/2014/main" id="{A5D2A5D1-BA0D-47D3-B051-DA7743C46E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219825"/>
          </a:xfrm>
          <a:custGeom>
            <a:avLst/>
            <a:gdLst>
              <a:gd name="connsiteX0" fmla="*/ 6789701 w 12192000"/>
              <a:gd name="connsiteY0" fmla="*/ 6151588 h 6219825"/>
              <a:gd name="connsiteX1" fmla="*/ 6788702 w 12192000"/>
              <a:gd name="connsiteY1" fmla="*/ 6151666 h 6219825"/>
              <a:gd name="connsiteX2" fmla="*/ 6788476 w 12192000"/>
              <a:gd name="connsiteY2" fmla="*/ 6152200 h 6219825"/>
              <a:gd name="connsiteX3" fmla="*/ 9834 w 12192000"/>
              <a:gd name="connsiteY3" fmla="*/ 0 h 6219825"/>
              <a:gd name="connsiteX4" fmla="*/ 12357 w 12192000"/>
              <a:gd name="connsiteY4" fmla="*/ 1 h 6219825"/>
              <a:gd name="connsiteX5" fmla="*/ 12192000 w 12192000"/>
              <a:gd name="connsiteY5" fmla="*/ 1 h 6219825"/>
              <a:gd name="connsiteX6" fmla="*/ 12192000 w 12192000"/>
              <a:gd name="connsiteY6" fmla="*/ 5105401 h 6219825"/>
              <a:gd name="connsiteX7" fmla="*/ 12191716 w 12192000"/>
              <a:gd name="connsiteY7" fmla="*/ 5105401 h 6219825"/>
              <a:gd name="connsiteX8" fmla="*/ 12192000 w 12192000"/>
              <a:gd name="connsiteY8" fmla="*/ 5256977 h 6219825"/>
              <a:gd name="connsiteX9" fmla="*/ 12061096 w 12192000"/>
              <a:gd name="connsiteY9" fmla="*/ 5296034 h 6219825"/>
              <a:gd name="connsiteX10" fmla="*/ 11676800 w 12192000"/>
              <a:gd name="connsiteY10" fmla="*/ 5399652 h 6219825"/>
              <a:gd name="connsiteX11" fmla="*/ 10425355 w 12192000"/>
              <a:gd name="connsiteY11" fmla="*/ 5683310 h 6219825"/>
              <a:gd name="connsiteX12" fmla="*/ 9424022 w 12192000"/>
              <a:gd name="connsiteY12" fmla="*/ 5858546 h 6219825"/>
              <a:gd name="connsiteX13" fmla="*/ 8458419 w 12192000"/>
              <a:gd name="connsiteY13" fmla="*/ 5992303 h 6219825"/>
              <a:gd name="connsiteX14" fmla="*/ 7715970 w 12192000"/>
              <a:gd name="connsiteY14" fmla="*/ 6072283 h 6219825"/>
              <a:gd name="connsiteX15" fmla="*/ 6951716 w 12192000"/>
              <a:gd name="connsiteY15" fmla="*/ 6138091 h 6219825"/>
              <a:gd name="connsiteX16" fmla="*/ 6936303 w 12192000"/>
              <a:gd name="connsiteY16" fmla="*/ 6140163 h 6219825"/>
              <a:gd name="connsiteX17" fmla="*/ 6790448 w 12192000"/>
              <a:gd name="connsiteY17" fmla="*/ 6151529 h 6219825"/>
              <a:gd name="connsiteX18" fmla="*/ 6799941 w 12192000"/>
              <a:gd name="connsiteY18" fmla="*/ 6153349 h 6219825"/>
              <a:gd name="connsiteX19" fmla="*/ 6835432 w 12192000"/>
              <a:gd name="connsiteY19" fmla="*/ 6151642 h 6219825"/>
              <a:gd name="connsiteX20" fmla="*/ 6884003 w 12192000"/>
              <a:gd name="connsiteY20" fmla="*/ 6148662 h 6219825"/>
              <a:gd name="connsiteX21" fmla="*/ 7578771 w 12192000"/>
              <a:gd name="connsiteY21" fmla="*/ 6116122 h 6219825"/>
              <a:gd name="connsiteX22" fmla="*/ 8623845 w 12192000"/>
              <a:gd name="connsiteY22" fmla="*/ 6029188 h 6219825"/>
              <a:gd name="connsiteX23" fmla="*/ 9479970 w 12192000"/>
              <a:gd name="connsiteY23" fmla="*/ 5925239 h 6219825"/>
              <a:gd name="connsiteX24" fmla="*/ 10629308 w 12192000"/>
              <a:gd name="connsiteY24" fmla="*/ 5731000 h 6219825"/>
              <a:gd name="connsiteX25" fmla="*/ 11998498 w 12192000"/>
              <a:gd name="connsiteY25" fmla="*/ 5404869 h 6219825"/>
              <a:gd name="connsiteX26" fmla="*/ 12192000 w 12192000"/>
              <a:gd name="connsiteY26" fmla="*/ 5347846 h 6219825"/>
              <a:gd name="connsiteX27" fmla="*/ 12192000 w 12192000"/>
              <a:gd name="connsiteY27" fmla="*/ 5402606 h 6219825"/>
              <a:gd name="connsiteX28" fmla="*/ 11829257 w 12192000"/>
              <a:gd name="connsiteY28" fmla="*/ 5507950 h 6219825"/>
              <a:gd name="connsiteX29" fmla="*/ 10939183 w 12192000"/>
              <a:gd name="connsiteY29" fmla="*/ 5722555 h 6219825"/>
              <a:gd name="connsiteX30" fmla="*/ 9985530 w 12192000"/>
              <a:gd name="connsiteY30" fmla="*/ 5902635 h 6219825"/>
              <a:gd name="connsiteX31" fmla="*/ 9186882 w 12192000"/>
              <a:gd name="connsiteY31" fmla="*/ 6018631 h 6219825"/>
              <a:gd name="connsiteX32" fmla="*/ 8578198 w 12192000"/>
              <a:gd name="connsiteY32" fmla="*/ 6088179 h 6219825"/>
              <a:gd name="connsiteX33" fmla="*/ 7864358 w 12192000"/>
              <a:gd name="connsiteY33" fmla="*/ 6149656 h 6219825"/>
              <a:gd name="connsiteX34" fmla="*/ 6935502 w 12192000"/>
              <a:gd name="connsiteY34" fmla="*/ 6201071 h 6219825"/>
              <a:gd name="connsiteX35" fmla="*/ 6477750 w 12192000"/>
              <a:gd name="connsiteY35" fmla="*/ 6214980 h 6219825"/>
              <a:gd name="connsiteX36" fmla="*/ 6362294 w 12192000"/>
              <a:gd name="connsiteY36" fmla="*/ 6219825 h 6219825"/>
              <a:gd name="connsiteX37" fmla="*/ 6057129 w 12192000"/>
              <a:gd name="connsiteY37" fmla="*/ 6219825 h 6219825"/>
              <a:gd name="connsiteX38" fmla="*/ 5977784 w 12192000"/>
              <a:gd name="connsiteY38" fmla="*/ 6215229 h 6219825"/>
              <a:gd name="connsiteX39" fmla="*/ 5265087 w 12192000"/>
              <a:gd name="connsiteY39" fmla="*/ 6178965 h 6219825"/>
              <a:gd name="connsiteX40" fmla="*/ 4346277 w 12192000"/>
              <a:gd name="connsiteY40" fmla="*/ 6116869 h 6219825"/>
              <a:gd name="connsiteX41" fmla="*/ 3373045 w 12192000"/>
              <a:gd name="connsiteY41" fmla="*/ 6018259 h 6219825"/>
              <a:gd name="connsiteX42" fmla="*/ 2362173 w 12192000"/>
              <a:gd name="connsiteY42" fmla="*/ 5899282 h 6219825"/>
              <a:gd name="connsiteX43" fmla="*/ 1233178 w 12192000"/>
              <a:gd name="connsiteY43" fmla="*/ 5726033 h 6219825"/>
              <a:gd name="connsiteX44" fmla="*/ 68500 w 12192000"/>
              <a:gd name="connsiteY44" fmla="*/ 5486226 h 6219825"/>
              <a:gd name="connsiteX45" fmla="*/ 0 w 12192000"/>
              <a:gd name="connsiteY45" fmla="*/ 5468863 h 6219825"/>
              <a:gd name="connsiteX46" fmla="*/ 0 w 12192000"/>
              <a:gd name="connsiteY46" fmla="*/ 5412351 h 6219825"/>
              <a:gd name="connsiteX47" fmla="*/ 72441 w 12192000"/>
              <a:gd name="connsiteY47" fmla="*/ 5431135 h 6219825"/>
              <a:gd name="connsiteX48" fmla="*/ 600716 w 12192000"/>
              <a:gd name="connsiteY48" fmla="*/ 5549555 h 6219825"/>
              <a:gd name="connsiteX49" fmla="*/ 1769512 w 12192000"/>
              <a:gd name="connsiteY49" fmla="*/ 5759811 h 6219825"/>
              <a:gd name="connsiteX50" fmla="*/ 2613554 w 12192000"/>
              <a:gd name="connsiteY50" fmla="*/ 5876802 h 6219825"/>
              <a:gd name="connsiteX51" fmla="*/ 2581134 w 12192000"/>
              <a:gd name="connsiteY51" fmla="*/ 5866867 h 6219825"/>
              <a:gd name="connsiteX52" fmla="*/ 1112635 w 12192000"/>
              <a:gd name="connsiteY52" fmla="*/ 5534031 h 6219825"/>
              <a:gd name="connsiteX53" fmla="*/ 420412 w 12192000"/>
              <a:gd name="connsiteY53" fmla="*/ 5334514 h 6219825"/>
              <a:gd name="connsiteX54" fmla="*/ 0 w 12192000"/>
              <a:gd name="connsiteY54" fmla="*/ 5195539 h 6219825"/>
              <a:gd name="connsiteX55" fmla="*/ 60 w 12192000"/>
              <a:gd name="connsiteY55" fmla="*/ 5105401 h 6219825"/>
              <a:gd name="connsiteX56" fmla="*/ 0 w 12192000"/>
              <a:gd name="connsiteY56" fmla="*/ 5105401 h 6219825"/>
              <a:gd name="connsiteX57" fmla="*/ 0 w 12192000"/>
              <a:gd name="connsiteY57" fmla="*/ 1 h 6219825"/>
              <a:gd name="connsiteX58" fmla="*/ 9834 w 12192000"/>
              <a:gd name="connsiteY58" fmla="*/ 1 h 6219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12192000" h="6219825">
                <a:moveTo>
                  <a:pt x="6789701" y="6151588"/>
                </a:moveTo>
                <a:lnTo>
                  <a:pt x="6788702" y="6151666"/>
                </a:lnTo>
                <a:cubicBezTo>
                  <a:pt x="6788627" y="6151844"/>
                  <a:pt x="6788551" y="6152022"/>
                  <a:pt x="6788476" y="6152200"/>
                </a:cubicBezTo>
                <a:close/>
                <a:moveTo>
                  <a:pt x="9834" y="0"/>
                </a:moveTo>
                <a:lnTo>
                  <a:pt x="12357" y="1"/>
                </a:lnTo>
                <a:lnTo>
                  <a:pt x="12192000" y="1"/>
                </a:lnTo>
                <a:lnTo>
                  <a:pt x="12192000" y="5105401"/>
                </a:lnTo>
                <a:lnTo>
                  <a:pt x="12191716" y="5105401"/>
                </a:lnTo>
                <a:lnTo>
                  <a:pt x="12192000" y="5256977"/>
                </a:lnTo>
                <a:lnTo>
                  <a:pt x="12061096" y="5296034"/>
                </a:lnTo>
                <a:cubicBezTo>
                  <a:pt x="11933500" y="5332263"/>
                  <a:pt x="11805390" y="5366806"/>
                  <a:pt x="11676800" y="5399652"/>
                </a:cubicBezTo>
                <a:cubicBezTo>
                  <a:pt x="11262789" y="5507204"/>
                  <a:pt x="10845343" y="5600846"/>
                  <a:pt x="10425355" y="5683310"/>
                </a:cubicBezTo>
                <a:cubicBezTo>
                  <a:pt x="10092810" y="5748549"/>
                  <a:pt x="9759033" y="5806970"/>
                  <a:pt x="9424022" y="5858546"/>
                </a:cubicBezTo>
                <a:cubicBezTo>
                  <a:pt x="9102997" y="5908224"/>
                  <a:pt x="8781133" y="5952809"/>
                  <a:pt x="8458419" y="5992303"/>
                </a:cubicBezTo>
                <a:cubicBezTo>
                  <a:pt x="8211360" y="6022481"/>
                  <a:pt x="7963792" y="6048065"/>
                  <a:pt x="7715970" y="6072283"/>
                </a:cubicBezTo>
                <a:lnTo>
                  <a:pt x="6951716" y="6138091"/>
                </a:lnTo>
                <a:lnTo>
                  <a:pt x="6936303" y="6140163"/>
                </a:lnTo>
                <a:lnTo>
                  <a:pt x="6790448" y="6151529"/>
                </a:lnTo>
                <a:lnTo>
                  <a:pt x="6799941" y="6153349"/>
                </a:lnTo>
                <a:cubicBezTo>
                  <a:pt x="6811623" y="6153816"/>
                  <a:pt x="6823734" y="6151642"/>
                  <a:pt x="6835432" y="6151642"/>
                </a:cubicBezTo>
                <a:cubicBezTo>
                  <a:pt x="6851580" y="6151642"/>
                  <a:pt x="6867729" y="6149034"/>
                  <a:pt x="6884003" y="6148662"/>
                </a:cubicBezTo>
                <a:cubicBezTo>
                  <a:pt x="7115805" y="6143198"/>
                  <a:pt x="7347351" y="6131026"/>
                  <a:pt x="7578771" y="6116122"/>
                </a:cubicBezTo>
                <a:cubicBezTo>
                  <a:pt x="7927552" y="6093644"/>
                  <a:pt x="8276080" y="6065453"/>
                  <a:pt x="8623845" y="6029188"/>
                </a:cubicBezTo>
                <a:cubicBezTo>
                  <a:pt x="8909939" y="5999878"/>
                  <a:pt x="9195310" y="5965228"/>
                  <a:pt x="9479970" y="5925239"/>
                </a:cubicBezTo>
                <a:cubicBezTo>
                  <a:pt x="9864901" y="5870842"/>
                  <a:pt x="10248014" y="5806101"/>
                  <a:pt x="10629308" y="5731000"/>
                </a:cubicBezTo>
                <a:cubicBezTo>
                  <a:pt x="11090114" y="5639842"/>
                  <a:pt x="11546975" y="5532291"/>
                  <a:pt x="11998498" y="5404869"/>
                </a:cubicBezTo>
                <a:lnTo>
                  <a:pt x="12192000" y="5347846"/>
                </a:lnTo>
                <a:lnTo>
                  <a:pt x="12192000" y="5402606"/>
                </a:lnTo>
                <a:lnTo>
                  <a:pt x="11829257" y="5507950"/>
                </a:lnTo>
                <a:cubicBezTo>
                  <a:pt x="11534769" y="5587680"/>
                  <a:pt x="11238120" y="5658596"/>
                  <a:pt x="10939183" y="5722555"/>
                </a:cubicBezTo>
                <a:cubicBezTo>
                  <a:pt x="10622824" y="5790365"/>
                  <a:pt x="10304941" y="5850387"/>
                  <a:pt x="9985530" y="5902635"/>
                </a:cubicBezTo>
                <a:cubicBezTo>
                  <a:pt x="9720036" y="5946102"/>
                  <a:pt x="9453814" y="5984764"/>
                  <a:pt x="9186882" y="6018631"/>
                </a:cubicBezTo>
                <a:cubicBezTo>
                  <a:pt x="8984197" y="6044216"/>
                  <a:pt x="8781514" y="6068309"/>
                  <a:pt x="8578198" y="6088179"/>
                </a:cubicBezTo>
                <a:lnTo>
                  <a:pt x="7864358" y="6149656"/>
                </a:lnTo>
                <a:cubicBezTo>
                  <a:pt x="7554994" y="6172009"/>
                  <a:pt x="7245502" y="6189895"/>
                  <a:pt x="6935502" y="6201071"/>
                </a:cubicBezTo>
                <a:lnTo>
                  <a:pt x="6477750" y="6214980"/>
                </a:lnTo>
                <a:cubicBezTo>
                  <a:pt x="6439195" y="6212895"/>
                  <a:pt x="6400529" y="6214521"/>
                  <a:pt x="6362294" y="6219825"/>
                </a:cubicBezTo>
                <a:lnTo>
                  <a:pt x="6057129" y="6219825"/>
                </a:lnTo>
                <a:lnTo>
                  <a:pt x="5977784" y="6215229"/>
                </a:lnTo>
                <a:lnTo>
                  <a:pt x="5265087" y="6178965"/>
                </a:lnTo>
                <a:cubicBezTo>
                  <a:pt x="4958267" y="6166544"/>
                  <a:pt x="4651826" y="6146055"/>
                  <a:pt x="4346277" y="6116869"/>
                </a:cubicBezTo>
                <a:lnTo>
                  <a:pt x="3373045" y="6018259"/>
                </a:lnTo>
                <a:cubicBezTo>
                  <a:pt x="3035412" y="5983982"/>
                  <a:pt x="2698456" y="5944327"/>
                  <a:pt x="2362173" y="5899282"/>
                </a:cubicBezTo>
                <a:cubicBezTo>
                  <a:pt x="1984692" y="5849108"/>
                  <a:pt x="1608364" y="5791358"/>
                  <a:pt x="1233178" y="5726033"/>
                </a:cubicBezTo>
                <a:cubicBezTo>
                  <a:pt x="842181" y="5657291"/>
                  <a:pt x="453758" y="5578770"/>
                  <a:pt x="68500" y="5486226"/>
                </a:cubicBezTo>
                <a:lnTo>
                  <a:pt x="0" y="5468863"/>
                </a:lnTo>
                <a:lnTo>
                  <a:pt x="0" y="5412351"/>
                </a:lnTo>
                <a:lnTo>
                  <a:pt x="72441" y="5431135"/>
                </a:lnTo>
                <a:cubicBezTo>
                  <a:pt x="247961" y="5473331"/>
                  <a:pt x="424164" y="5512608"/>
                  <a:pt x="600716" y="5549555"/>
                </a:cubicBezTo>
                <a:cubicBezTo>
                  <a:pt x="988279" y="5630403"/>
                  <a:pt x="1378133" y="5699330"/>
                  <a:pt x="1769512" y="5759811"/>
                </a:cubicBezTo>
                <a:cubicBezTo>
                  <a:pt x="2052426" y="5803406"/>
                  <a:pt x="2335725" y="5843519"/>
                  <a:pt x="2613554" y="5876802"/>
                </a:cubicBezTo>
                <a:cubicBezTo>
                  <a:pt x="2605544" y="5879410"/>
                  <a:pt x="2594611" y="5869350"/>
                  <a:pt x="2581134" y="5866867"/>
                </a:cubicBezTo>
                <a:cubicBezTo>
                  <a:pt x="2087178" y="5774877"/>
                  <a:pt x="1597684" y="5663937"/>
                  <a:pt x="1112635" y="5534031"/>
                </a:cubicBezTo>
                <a:cubicBezTo>
                  <a:pt x="880453" y="5471934"/>
                  <a:pt x="649713" y="5405428"/>
                  <a:pt x="420412" y="5334514"/>
                </a:cubicBezTo>
                <a:lnTo>
                  <a:pt x="0" y="5195539"/>
                </a:lnTo>
                <a:lnTo>
                  <a:pt x="60" y="5105401"/>
                </a:lnTo>
                <a:lnTo>
                  <a:pt x="0" y="5105401"/>
                </a:lnTo>
                <a:lnTo>
                  <a:pt x="0" y="1"/>
                </a:lnTo>
                <a:lnTo>
                  <a:pt x="9834" y="1"/>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3"/>
          <p:cNvPicPr>
            <a:picLocks noChangeAspect="1"/>
          </p:cNvPicPr>
          <p:nvPr/>
        </p:nvPicPr>
        <p:blipFill>
          <a:blip r:embed="rId2"/>
          <a:stretch>
            <a:fillRect/>
          </a:stretch>
        </p:blipFill>
        <p:spPr>
          <a:xfrm>
            <a:off x="640078" y="806488"/>
            <a:ext cx="2371738" cy="3307950"/>
          </a:xfrm>
          <a:prstGeom prst="rect">
            <a:avLst/>
          </a:prstGeom>
        </p:spPr>
      </p:pic>
      <p:sp>
        <p:nvSpPr>
          <p:cNvPr id="2" name="Rectangle 1"/>
          <p:cNvSpPr/>
          <p:nvPr/>
        </p:nvSpPr>
        <p:spPr>
          <a:xfrm>
            <a:off x="171450" y="4191937"/>
            <a:ext cx="3308993" cy="668690"/>
          </a:xfrm>
          <a:prstGeom prst="rect">
            <a:avLst/>
          </a:prstGeom>
        </p:spPr>
        <p:txBody>
          <a:bodyPr wrap="none">
            <a:spAutoFit/>
          </a:bodyPr>
          <a:lstStyle/>
          <a:p>
            <a:pPr defTabSz="521208">
              <a:spcAft>
                <a:spcPts val="600"/>
              </a:spcAft>
            </a:pPr>
            <a:r>
              <a:rPr lang="en-GB" sz="3648" b="1" kern="1200">
                <a:solidFill>
                  <a:srgbClr val="222222"/>
                </a:solidFill>
                <a:latin typeface="Arial" panose="020B0604020202020204" pitchFamily="34" charset="0"/>
                <a:ea typeface="+mn-ea"/>
                <a:cs typeface="+mn-cs"/>
              </a:rPr>
              <a:t>Carl Linnaeus</a:t>
            </a:r>
            <a:endParaRPr lang="en-GB" sz="3200"/>
          </a:p>
        </p:txBody>
      </p:sp>
      <p:sp>
        <p:nvSpPr>
          <p:cNvPr id="5" name="Rectangle 4"/>
          <p:cNvSpPr/>
          <p:nvPr/>
        </p:nvSpPr>
        <p:spPr>
          <a:xfrm>
            <a:off x="3420668" y="549573"/>
            <a:ext cx="5494732" cy="4525341"/>
          </a:xfrm>
          <a:prstGeom prst="rect">
            <a:avLst/>
          </a:prstGeom>
        </p:spPr>
        <p:txBody>
          <a:bodyPr wrap="square">
            <a:spAutoFit/>
          </a:bodyPr>
          <a:lstStyle/>
          <a:p>
            <a:pPr defTabSz="521208">
              <a:spcAft>
                <a:spcPts val="600"/>
              </a:spcAft>
            </a:pPr>
            <a:r>
              <a:rPr lang="en-US" sz="3078" kern="1200">
                <a:solidFill>
                  <a:schemeClr val="tx1"/>
                </a:solidFill>
                <a:latin typeface="Calibri" panose="020F0502020204030204" pitchFamily="34" charset="0"/>
                <a:ea typeface="+mn-ea"/>
                <a:cs typeface="+mn-cs"/>
              </a:rPr>
              <a:t>Linnaeus’ system of classification used seven major groups: </a:t>
            </a:r>
          </a:p>
          <a:p>
            <a:pPr defTabSz="521208">
              <a:spcAft>
                <a:spcPts val="600"/>
              </a:spcAft>
            </a:pPr>
            <a:r>
              <a:rPr lang="en-US" sz="2736" kern="1200">
                <a:solidFill>
                  <a:schemeClr val="tx1"/>
                </a:solidFill>
                <a:latin typeface="Calibri" panose="020F0502020204030204" pitchFamily="34" charset="0"/>
                <a:ea typeface="+mn-ea"/>
                <a:cs typeface="+mn-cs"/>
              </a:rPr>
              <a:t>Empire</a:t>
            </a:r>
          </a:p>
          <a:p>
            <a:pPr defTabSz="521208">
              <a:spcAft>
                <a:spcPts val="600"/>
              </a:spcAft>
            </a:pPr>
            <a:r>
              <a:rPr lang="en-US" sz="2736" kern="1200">
                <a:solidFill>
                  <a:schemeClr val="tx1"/>
                </a:solidFill>
                <a:latin typeface="Calibri" panose="020F0502020204030204" pitchFamily="34" charset="0"/>
                <a:ea typeface="+mn-ea"/>
                <a:cs typeface="+mn-cs"/>
              </a:rPr>
              <a:t>Kingdom</a:t>
            </a:r>
          </a:p>
          <a:p>
            <a:pPr defTabSz="521208">
              <a:spcAft>
                <a:spcPts val="600"/>
              </a:spcAft>
            </a:pPr>
            <a:r>
              <a:rPr lang="en-US" sz="2736" kern="1200">
                <a:solidFill>
                  <a:schemeClr val="tx1"/>
                </a:solidFill>
                <a:latin typeface="Calibri" panose="020F0502020204030204" pitchFamily="34" charset="0"/>
                <a:ea typeface="+mn-ea"/>
                <a:cs typeface="+mn-cs"/>
              </a:rPr>
              <a:t>Class</a:t>
            </a:r>
          </a:p>
          <a:p>
            <a:pPr defTabSz="521208">
              <a:spcAft>
                <a:spcPts val="600"/>
              </a:spcAft>
            </a:pPr>
            <a:r>
              <a:rPr lang="en-US" sz="2736" kern="1200">
                <a:solidFill>
                  <a:schemeClr val="tx1"/>
                </a:solidFill>
                <a:latin typeface="Calibri" panose="020F0502020204030204" pitchFamily="34" charset="0"/>
                <a:ea typeface="+mn-ea"/>
                <a:cs typeface="+mn-cs"/>
              </a:rPr>
              <a:t>Order</a:t>
            </a:r>
          </a:p>
          <a:p>
            <a:pPr defTabSz="521208">
              <a:spcAft>
                <a:spcPts val="600"/>
              </a:spcAft>
            </a:pPr>
            <a:r>
              <a:rPr lang="en-US" sz="2736" kern="1200">
                <a:solidFill>
                  <a:schemeClr val="tx1"/>
                </a:solidFill>
                <a:latin typeface="Calibri" panose="020F0502020204030204" pitchFamily="34" charset="0"/>
                <a:ea typeface="+mn-ea"/>
                <a:cs typeface="+mn-cs"/>
              </a:rPr>
              <a:t>Genus</a:t>
            </a:r>
          </a:p>
          <a:p>
            <a:pPr defTabSz="521208">
              <a:spcAft>
                <a:spcPts val="600"/>
              </a:spcAft>
            </a:pPr>
            <a:r>
              <a:rPr lang="en-US" sz="2736" kern="1200">
                <a:solidFill>
                  <a:schemeClr val="tx1"/>
                </a:solidFill>
                <a:latin typeface="Calibri" panose="020F0502020204030204" pitchFamily="34" charset="0"/>
                <a:ea typeface="+mn-ea"/>
                <a:cs typeface="+mn-cs"/>
              </a:rPr>
              <a:t>Species</a:t>
            </a:r>
          </a:p>
          <a:p>
            <a:pPr defTabSz="521208">
              <a:spcAft>
                <a:spcPts val="600"/>
              </a:spcAft>
            </a:pPr>
            <a:r>
              <a:rPr lang="en-US" sz="2736" kern="1200">
                <a:solidFill>
                  <a:schemeClr val="tx1"/>
                </a:solidFill>
                <a:latin typeface="Calibri" panose="020F0502020204030204" pitchFamily="34" charset="0"/>
                <a:ea typeface="+mn-ea"/>
                <a:cs typeface="+mn-cs"/>
              </a:rPr>
              <a:t>Variety</a:t>
            </a:r>
            <a:endParaRPr lang="en-GB" sz="2400"/>
          </a:p>
        </p:txBody>
      </p:sp>
      <p:cxnSp>
        <p:nvCxnSpPr>
          <p:cNvPr id="6" name="Straight Connector 5"/>
          <p:cNvCxnSpPr/>
          <p:nvPr/>
        </p:nvCxnSpPr>
        <p:spPr>
          <a:xfrm>
            <a:off x="3418382" y="1804077"/>
            <a:ext cx="1288502" cy="7129"/>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H="1">
            <a:off x="4153092" y="2559585"/>
            <a:ext cx="169675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5849842" y="2303937"/>
            <a:ext cx="1354549" cy="475122"/>
          </a:xfrm>
          <a:prstGeom prst="rect">
            <a:avLst/>
          </a:prstGeom>
          <a:noFill/>
        </p:spPr>
        <p:txBody>
          <a:bodyPr wrap="square" rtlCol="0">
            <a:spAutoFit/>
          </a:bodyPr>
          <a:lstStyle/>
          <a:p>
            <a:pPr defTabSz="521208">
              <a:spcAft>
                <a:spcPts val="600"/>
              </a:spcAft>
            </a:pPr>
            <a:r>
              <a:rPr lang="en-GB" sz="2394" kern="1200" dirty="0">
                <a:solidFill>
                  <a:schemeClr val="tx1"/>
                </a:solidFill>
                <a:latin typeface="+mn-lt"/>
                <a:ea typeface="+mn-ea"/>
                <a:cs typeface="+mn-cs"/>
              </a:rPr>
              <a:t>Phylum</a:t>
            </a:r>
            <a:endParaRPr lang="en-GB" sz="2100" dirty="0"/>
          </a:p>
        </p:txBody>
      </p:sp>
      <p:cxnSp>
        <p:nvCxnSpPr>
          <p:cNvPr id="13" name="Straight Arrow Connector 12"/>
          <p:cNvCxnSpPr/>
          <p:nvPr/>
        </p:nvCxnSpPr>
        <p:spPr>
          <a:xfrm flipH="1">
            <a:off x="4153092" y="3602522"/>
            <a:ext cx="169675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849842" y="3323588"/>
            <a:ext cx="1354549" cy="475122"/>
          </a:xfrm>
          <a:prstGeom prst="rect">
            <a:avLst/>
          </a:prstGeom>
          <a:noFill/>
        </p:spPr>
        <p:txBody>
          <a:bodyPr wrap="square" rtlCol="0">
            <a:spAutoFit/>
          </a:bodyPr>
          <a:lstStyle/>
          <a:p>
            <a:pPr defTabSz="521208">
              <a:spcAft>
                <a:spcPts val="600"/>
              </a:spcAft>
            </a:pPr>
            <a:r>
              <a:rPr lang="en-GB" sz="2394" kern="1200" dirty="0">
                <a:solidFill>
                  <a:schemeClr val="tx1"/>
                </a:solidFill>
                <a:latin typeface="+mn-lt"/>
                <a:ea typeface="+mn-ea"/>
                <a:cs typeface="+mn-cs"/>
              </a:rPr>
              <a:t>Family</a:t>
            </a:r>
            <a:endParaRPr lang="en-GB" sz="2100" dirty="0"/>
          </a:p>
        </p:txBody>
      </p:sp>
      <p:cxnSp>
        <p:nvCxnSpPr>
          <p:cNvPr id="18" name="Straight Arrow Connector 17"/>
          <p:cNvCxnSpPr/>
          <p:nvPr/>
        </p:nvCxnSpPr>
        <p:spPr>
          <a:xfrm>
            <a:off x="4570857" y="4853438"/>
            <a:ext cx="1247610" cy="0"/>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5849842" y="4411900"/>
            <a:ext cx="2031824" cy="897453"/>
          </a:xfrm>
          <a:prstGeom prst="rect">
            <a:avLst/>
          </a:prstGeom>
          <a:noFill/>
        </p:spPr>
        <p:txBody>
          <a:bodyPr wrap="square" rtlCol="0">
            <a:spAutoFit/>
          </a:bodyPr>
          <a:lstStyle/>
          <a:p>
            <a:pPr defTabSz="521208">
              <a:spcAft>
                <a:spcPts val="600"/>
              </a:spcAft>
            </a:pPr>
            <a:r>
              <a:rPr lang="en-GB" sz="1710" kern="1200" dirty="0">
                <a:solidFill>
                  <a:schemeClr val="tx1"/>
                </a:solidFill>
                <a:latin typeface="+mn-lt"/>
                <a:ea typeface="+mn-ea"/>
                <a:cs typeface="+mn-cs"/>
              </a:rPr>
              <a:t>Not widely used. More common in botany.</a:t>
            </a:r>
            <a:endParaRPr lang="en-GB" sz="1500" dirty="0"/>
          </a:p>
        </p:txBody>
      </p:sp>
    </p:spTree>
    <p:extLst>
      <p:ext uri="{BB962C8B-B14F-4D97-AF65-F5344CB8AC3E}">
        <p14:creationId xmlns:p14="http://schemas.microsoft.com/office/powerpoint/2010/main" val="2956720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DA2E7C1E-2B5A-4BBA-AE51-1CD8C19309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6">
            <a:extLst>
              <a:ext uri="{FF2B5EF4-FFF2-40B4-BE49-F238E27FC236}">
                <a16:creationId xmlns:a16="http://schemas.microsoft.com/office/drawing/2014/main" id="{43DF76B1-5174-4FAF-9D19-FFEE984268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628650" y="720953"/>
            <a:ext cx="7886700" cy="5416094"/>
          </a:xfrm>
          <a:custGeom>
            <a:avLst/>
            <a:gdLst>
              <a:gd name="connsiteX0" fmla="*/ 0 w 7886700"/>
              <a:gd name="connsiteY0" fmla="*/ 0 h 5416094"/>
              <a:gd name="connsiteX1" fmla="*/ 578358 w 7886700"/>
              <a:gd name="connsiteY1" fmla="*/ 0 h 5416094"/>
              <a:gd name="connsiteX2" fmla="*/ 998982 w 7886700"/>
              <a:gd name="connsiteY2" fmla="*/ 0 h 5416094"/>
              <a:gd name="connsiteX3" fmla="*/ 1813941 w 7886700"/>
              <a:gd name="connsiteY3" fmla="*/ 0 h 5416094"/>
              <a:gd name="connsiteX4" fmla="*/ 2392299 w 7886700"/>
              <a:gd name="connsiteY4" fmla="*/ 0 h 5416094"/>
              <a:gd name="connsiteX5" fmla="*/ 2970657 w 7886700"/>
              <a:gd name="connsiteY5" fmla="*/ 0 h 5416094"/>
              <a:gd name="connsiteX6" fmla="*/ 3785616 w 7886700"/>
              <a:gd name="connsiteY6" fmla="*/ 0 h 5416094"/>
              <a:gd name="connsiteX7" fmla="*/ 4285107 w 7886700"/>
              <a:gd name="connsiteY7" fmla="*/ 0 h 5416094"/>
              <a:gd name="connsiteX8" fmla="*/ 5100066 w 7886700"/>
              <a:gd name="connsiteY8" fmla="*/ 0 h 5416094"/>
              <a:gd name="connsiteX9" fmla="*/ 5915025 w 7886700"/>
              <a:gd name="connsiteY9" fmla="*/ 0 h 5416094"/>
              <a:gd name="connsiteX10" fmla="*/ 6572250 w 7886700"/>
              <a:gd name="connsiteY10" fmla="*/ 0 h 5416094"/>
              <a:gd name="connsiteX11" fmla="*/ 7886700 w 7886700"/>
              <a:gd name="connsiteY11" fmla="*/ 0 h 5416094"/>
              <a:gd name="connsiteX12" fmla="*/ 7886700 w 7886700"/>
              <a:gd name="connsiteY12" fmla="*/ 622851 h 5416094"/>
              <a:gd name="connsiteX13" fmla="*/ 7886700 w 7886700"/>
              <a:gd name="connsiteY13" fmla="*/ 1137380 h 5416094"/>
              <a:gd name="connsiteX14" fmla="*/ 7886700 w 7886700"/>
              <a:gd name="connsiteY14" fmla="*/ 1814391 h 5416094"/>
              <a:gd name="connsiteX15" fmla="*/ 7886700 w 7886700"/>
              <a:gd name="connsiteY15" fmla="*/ 2491403 h 5416094"/>
              <a:gd name="connsiteX16" fmla="*/ 7886700 w 7886700"/>
              <a:gd name="connsiteY16" fmla="*/ 3168415 h 5416094"/>
              <a:gd name="connsiteX17" fmla="*/ 7886700 w 7886700"/>
              <a:gd name="connsiteY17" fmla="*/ 3899588 h 5416094"/>
              <a:gd name="connsiteX18" fmla="*/ 7886700 w 7886700"/>
              <a:gd name="connsiteY18" fmla="*/ 4630760 h 5416094"/>
              <a:gd name="connsiteX19" fmla="*/ 7886700 w 7886700"/>
              <a:gd name="connsiteY19" fmla="*/ 5416094 h 5416094"/>
              <a:gd name="connsiteX20" fmla="*/ 7466076 w 7886700"/>
              <a:gd name="connsiteY20" fmla="*/ 5416094 h 5416094"/>
              <a:gd name="connsiteX21" fmla="*/ 6651117 w 7886700"/>
              <a:gd name="connsiteY21" fmla="*/ 5416094 h 5416094"/>
              <a:gd name="connsiteX22" fmla="*/ 5993892 w 7886700"/>
              <a:gd name="connsiteY22" fmla="*/ 5416094 h 5416094"/>
              <a:gd name="connsiteX23" fmla="*/ 5494401 w 7886700"/>
              <a:gd name="connsiteY23" fmla="*/ 5416094 h 5416094"/>
              <a:gd name="connsiteX24" fmla="*/ 4837176 w 7886700"/>
              <a:gd name="connsiteY24" fmla="*/ 5416094 h 5416094"/>
              <a:gd name="connsiteX25" fmla="*/ 4416552 w 7886700"/>
              <a:gd name="connsiteY25" fmla="*/ 5416094 h 5416094"/>
              <a:gd name="connsiteX26" fmla="*/ 3995928 w 7886700"/>
              <a:gd name="connsiteY26" fmla="*/ 5416094 h 5416094"/>
              <a:gd name="connsiteX27" fmla="*/ 3338703 w 7886700"/>
              <a:gd name="connsiteY27" fmla="*/ 5416094 h 5416094"/>
              <a:gd name="connsiteX28" fmla="*/ 2839212 w 7886700"/>
              <a:gd name="connsiteY28" fmla="*/ 5416094 h 5416094"/>
              <a:gd name="connsiteX29" fmla="*/ 2103120 w 7886700"/>
              <a:gd name="connsiteY29" fmla="*/ 5416094 h 5416094"/>
              <a:gd name="connsiteX30" fmla="*/ 1603629 w 7886700"/>
              <a:gd name="connsiteY30" fmla="*/ 5416094 h 5416094"/>
              <a:gd name="connsiteX31" fmla="*/ 867537 w 7886700"/>
              <a:gd name="connsiteY31" fmla="*/ 5416094 h 5416094"/>
              <a:gd name="connsiteX32" fmla="*/ 0 w 7886700"/>
              <a:gd name="connsiteY32" fmla="*/ 5416094 h 5416094"/>
              <a:gd name="connsiteX33" fmla="*/ 0 w 7886700"/>
              <a:gd name="connsiteY33" fmla="*/ 4684921 h 5416094"/>
              <a:gd name="connsiteX34" fmla="*/ 0 w 7886700"/>
              <a:gd name="connsiteY34" fmla="*/ 3953749 h 5416094"/>
              <a:gd name="connsiteX35" fmla="*/ 0 w 7886700"/>
              <a:gd name="connsiteY35" fmla="*/ 3168415 h 5416094"/>
              <a:gd name="connsiteX36" fmla="*/ 0 w 7886700"/>
              <a:gd name="connsiteY36" fmla="*/ 2545564 h 5416094"/>
              <a:gd name="connsiteX37" fmla="*/ 0 w 7886700"/>
              <a:gd name="connsiteY37" fmla="*/ 1760231 h 5416094"/>
              <a:gd name="connsiteX38" fmla="*/ 0 w 7886700"/>
              <a:gd name="connsiteY38" fmla="*/ 1191541 h 5416094"/>
              <a:gd name="connsiteX39" fmla="*/ 0 w 7886700"/>
              <a:gd name="connsiteY39" fmla="*/ 677012 h 5416094"/>
              <a:gd name="connsiteX40" fmla="*/ 0 w 7886700"/>
              <a:gd name="connsiteY40" fmla="*/ 0 h 5416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7886700" h="5416094" extrusionOk="0">
                <a:moveTo>
                  <a:pt x="0" y="0"/>
                </a:moveTo>
                <a:cubicBezTo>
                  <a:pt x="165412" y="-21137"/>
                  <a:pt x="322344" y="-21985"/>
                  <a:pt x="578358" y="0"/>
                </a:cubicBezTo>
                <a:cubicBezTo>
                  <a:pt x="834372" y="21985"/>
                  <a:pt x="888520" y="-5136"/>
                  <a:pt x="998982" y="0"/>
                </a:cubicBezTo>
                <a:cubicBezTo>
                  <a:pt x="1109444" y="5136"/>
                  <a:pt x="1622600" y="-36529"/>
                  <a:pt x="1813941" y="0"/>
                </a:cubicBezTo>
                <a:cubicBezTo>
                  <a:pt x="2005282" y="36529"/>
                  <a:pt x="2177619" y="19108"/>
                  <a:pt x="2392299" y="0"/>
                </a:cubicBezTo>
                <a:cubicBezTo>
                  <a:pt x="2606979" y="-19108"/>
                  <a:pt x="2788556" y="-21788"/>
                  <a:pt x="2970657" y="0"/>
                </a:cubicBezTo>
                <a:cubicBezTo>
                  <a:pt x="3152758" y="21788"/>
                  <a:pt x="3596738" y="18723"/>
                  <a:pt x="3785616" y="0"/>
                </a:cubicBezTo>
                <a:cubicBezTo>
                  <a:pt x="3974494" y="-18723"/>
                  <a:pt x="4136501" y="9985"/>
                  <a:pt x="4285107" y="0"/>
                </a:cubicBezTo>
                <a:cubicBezTo>
                  <a:pt x="4433713" y="-9985"/>
                  <a:pt x="4710656" y="-6143"/>
                  <a:pt x="5100066" y="0"/>
                </a:cubicBezTo>
                <a:cubicBezTo>
                  <a:pt x="5489476" y="6143"/>
                  <a:pt x="5703885" y="5883"/>
                  <a:pt x="5915025" y="0"/>
                </a:cubicBezTo>
                <a:cubicBezTo>
                  <a:pt x="6126165" y="-5883"/>
                  <a:pt x="6308797" y="30350"/>
                  <a:pt x="6572250" y="0"/>
                </a:cubicBezTo>
                <a:cubicBezTo>
                  <a:pt x="6835703" y="-30350"/>
                  <a:pt x="7286910" y="4832"/>
                  <a:pt x="7886700" y="0"/>
                </a:cubicBezTo>
                <a:cubicBezTo>
                  <a:pt x="7917044" y="253972"/>
                  <a:pt x="7878280" y="382927"/>
                  <a:pt x="7886700" y="622851"/>
                </a:cubicBezTo>
                <a:cubicBezTo>
                  <a:pt x="7895120" y="862775"/>
                  <a:pt x="7898095" y="881954"/>
                  <a:pt x="7886700" y="1137380"/>
                </a:cubicBezTo>
                <a:cubicBezTo>
                  <a:pt x="7875305" y="1392806"/>
                  <a:pt x="7859449" y="1500954"/>
                  <a:pt x="7886700" y="1814391"/>
                </a:cubicBezTo>
                <a:cubicBezTo>
                  <a:pt x="7913951" y="2127828"/>
                  <a:pt x="7899710" y="2276490"/>
                  <a:pt x="7886700" y="2491403"/>
                </a:cubicBezTo>
                <a:cubicBezTo>
                  <a:pt x="7873690" y="2706316"/>
                  <a:pt x="7899048" y="2943627"/>
                  <a:pt x="7886700" y="3168415"/>
                </a:cubicBezTo>
                <a:cubicBezTo>
                  <a:pt x="7874352" y="3393203"/>
                  <a:pt x="7895759" y="3539359"/>
                  <a:pt x="7886700" y="3899588"/>
                </a:cubicBezTo>
                <a:cubicBezTo>
                  <a:pt x="7877641" y="4259817"/>
                  <a:pt x="7907485" y="4437980"/>
                  <a:pt x="7886700" y="4630760"/>
                </a:cubicBezTo>
                <a:cubicBezTo>
                  <a:pt x="7865915" y="4823540"/>
                  <a:pt x="7871525" y="5198637"/>
                  <a:pt x="7886700" y="5416094"/>
                </a:cubicBezTo>
                <a:cubicBezTo>
                  <a:pt x="7691680" y="5431844"/>
                  <a:pt x="7601555" y="5415681"/>
                  <a:pt x="7466076" y="5416094"/>
                </a:cubicBezTo>
                <a:cubicBezTo>
                  <a:pt x="7330597" y="5416507"/>
                  <a:pt x="6831360" y="5424066"/>
                  <a:pt x="6651117" y="5416094"/>
                </a:cubicBezTo>
                <a:cubicBezTo>
                  <a:pt x="6470874" y="5408122"/>
                  <a:pt x="6162822" y="5448218"/>
                  <a:pt x="5993892" y="5416094"/>
                </a:cubicBezTo>
                <a:cubicBezTo>
                  <a:pt x="5824963" y="5383970"/>
                  <a:pt x="5688089" y="5423575"/>
                  <a:pt x="5494401" y="5416094"/>
                </a:cubicBezTo>
                <a:cubicBezTo>
                  <a:pt x="5300713" y="5408613"/>
                  <a:pt x="5038344" y="5439836"/>
                  <a:pt x="4837176" y="5416094"/>
                </a:cubicBezTo>
                <a:cubicBezTo>
                  <a:pt x="4636008" y="5392352"/>
                  <a:pt x="4547230" y="5414191"/>
                  <a:pt x="4416552" y="5416094"/>
                </a:cubicBezTo>
                <a:cubicBezTo>
                  <a:pt x="4285874" y="5417997"/>
                  <a:pt x="4197467" y="5397786"/>
                  <a:pt x="3995928" y="5416094"/>
                </a:cubicBezTo>
                <a:cubicBezTo>
                  <a:pt x="3794389" y="5434402"/>
                  <a:pt x="3512175" y="5385012"/>
                  <a:pt x="3338703" y="5416094"/>
                </a:cubicBezTo>
                <a:cubicBezTo>
                  <a:pt x="3165232" y="5447176"/>
                  <a:pt x="2961841" y="5402137"/>
                  <a:pt x="2839212" y="5416094"/>
                </a:cubicBezTo>
                <a:cubicBezTo>
                  <a:pt x="2716583" y="5430051"/>
                  <a:pt x="2260631" y="5391454"/>
                  <a:pt x="2103120" y="5416094"/>
                </a:cubicBezTo>
                <a:cubicBezTo>
                  <a:pt x="1945609" y="5440734"/>
                  <a:pt x="1802870" y="5413244"/>
                  <a:pt x="1603629" y="5416094"/>
                </a:cubicBezTo>
                <a:cubicBezTo>
                  <a:pt x="1404388" y="5418944"/>
                  <a:pt x="1036615" y="5428037"/>
                  <a:pt x="867537" y="5416094"/>
                </a:cubicBezTo>
                <a:cubicBezTo>
                  <a:pt x="698459" y="5404151"/>
                  <a:pt x="196765" y="5387017"/>
                  <a:pt x="0" y="5416094"/>
                </a:cubicBezTo>
                <a:cubicBezTo>
                  <a:pt x="-7913" y="5158982"/>
                  <a:pt x="-32352" y="4972281"/>
                  <a:pt x="0" y="4684921"/>
                </a:cubicBezTo>
                <a:cubicBezTo>
                  <a:pt x="32352" y="4397561"/>
                  <a:pt x="-36146" y="4109983"/>
                  <a:pt x="0" y="3953749"/>
                </a:cubicBezTo>
                <a:cubicBezTo>
                  <a:pt x="36146" y="3797515"/>
                  <a:pt x="38942" y="3433311"/>
                  <a:pt x="0" y="3168415"/>
                </a:cubicBezTo>
                <a:cubicBezTo>
                  <a:pt x="-38942" y="2903519"/>
                  <a:pt x="-264" y="2810505"/>
                  <a:pt x="0" y="2545564"/>
                </a:cubicBezTo>
                <a:cubicBezTo>
                  <a:pt x="264" y="2280623"/>
                  <a:pt x="20689" y="1994225"/>
                  <a:pt x="0" y="1760231"/>
                </a:cubicBezTo>
                <a:cubicBezTo>
                  <a:pt x="-20689" y="1526237"/>
                  <a:pt x="16073" y="1386976"/>
                  <a:pt x="0" y="1191541"/>
                </a:cubicBezTo>
                <a:cubicBezTo>
                  <a:pt x="-16073" y="996106"/>
                  <a:pt x="-16965" y="844858"/>
                  <a:pt x="0" y="677012"/>
                </a:cubicBezTo>
                <a:cubicBezTo>
                  <a:pt x="16965" y="509166"/>
                  <a:pt x="85" y="277162"/>
                  <a:pt x="0" y="0"/>
                </a:cubicBezTo>
                <a:close/>
              </a:path>
            </a:pathLst>
          </a:custGeom>
          <a:noFill/>
          <a:ln w="4762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person in a red coat&#10;&#10;Description automatically generated"/>
          <p:cNvPicPr>
            <a:picLocks noChangeAspect="1"/>
          </p:cNvPicPr>
          <p:nvPr/>
        </p:nvPicPr>
        <p:blipFill>
          <a:blip r:embed="rId2"/>
          <a:stretch>
            <a:fillRect/>
          </a:stretch>
        </p:blipFill>
        <p:spPr>
          <a:xfrm>
            <a:off x="1472610" y="1680893"/>
            <a:ext cx="1743986" cy="2432401"/>
          </a:xfrm>
          <a:prstGeom prst="rect">
            <a:avLst/>
          </a:prstGeom>
        </p:spPr>
      </p:pic>
      <p:sp>
        <p:nvSpPr>
          <p:cNvPr id="2" name="Rectangle 1"/>
          <p:cNvSpPr/>
          <p:nvPr/>
        </p:nvSpPr>
        <p:spPr>
          <a:xfrm>
            <a:off x="1191195" y="4207218"/>
            <a:ext cx="2465740" cy="505972"/>
          </a:xfrm>
          <a:prstGeom prst="rect">
            <a:avLst/>
          </a:prstGeom>
        </p:spPr>
        <p:txBody>
          <a:bodyPr wrap="none">
            <a:spAutoFit/>
          </a:bodyPr>
          <a:lstStyle/>
          <a:p>
            <a:pPr defTabSz="384048">
              <a:spcAft>
                <a:spcPts val="600"/>
              </a:spcAft>
            </a:pPr>
            <a:r>
              <a:rPr lang="en-GB" sz="2688" b="1" kern="1200">
                <a:solidFill>
                  <a:srgbClr val="222222"/>
                </a:solidFill>
                <a:latin typeface="Arial" panose="020B0604020202020204" pitchFamily="34" charset="0"/>
                <a:ea typeface="+mn-ea"/>
                <a:cs typeface="+mn-cs"/>
              </a:rPr>
              <a:t>Carl Linnaeus</a:t>
            </a:r>
            <a:endParaRPr lang="en-GB" sz="3200"/>
          </a:p>
        </p:txBody>
      </p:sp>
      <p:sp>
        <p:nvSpPr>
          <p:cNvPr id="5" name="Rectangle 4"/>
          <p:cNvSpPr/>
          <p:nvPr/>
        </p:nvSpPr>
        <p:spPr>
          <a:xfrm>
            <a:off x="3699691" y="914400"/>
            <a:ext cx="4040385" cy="4819396"/>
          </a:xfrm>
          <a:prstGeom prst="rect">
            <a:avLst/>
          </a:prstGeom>
        </p:spPr>
        <p:txBody>
          <a:bodyPr wrap="square">
            <a:spAutoFit/>
          </a:bodyPr>
          <a:lstStyle/>
          <a:p>
            <a:pPr defTabSz="384048">
              <a:spcAft>
                <a:spcPts val="600"/>
              </a:spcAft>
            </a:pPr>
            <a:r>
              <a:rPr lang="en-US" sz="3024" kern="1200">
                <a:solidFill>
                  <a:schemeClr val="tx1"/>
                </a:solidFill>
                <a:latin typeface="Calibri" panose="020F0502020204030204" pitchFamily="34" charset="0"/>
                <a:ea typeface="+mn-ea"/>
                <a:cs typeface="+mn-cs"/>
              </a:rPr>
              <a:t>Modern system of classification</a:t>
            </a:r>
          </a:p>
          <a:p>
            <a:pPr marL="480060" indent="-480060" defTabSz="384048">
              <a:spcAft>
                <a:spcPts val="600"/>
              </a:spcAft>
              <a:buFont typeface="Wingdings" panose="05000000000000000000" pitchFamily="2" charset="2"/>
              <a:buChar char="ü"/>
            </a:pPr>
            <a:r>
              <a:rPr lang="en-US" sz="3024" kern="1200">
                <a:solidFill>
                  <a:schemeClr val="tx1"/>
                </a:solidFill>
                <a:latin typeface="Calibri" panose="020F0502020204030204" pitchFamily="34" charset="0"/>
                <a:ea typeface="+mn-ea"/>
                <a:cs typeface="+mn-cs"/>
              </a:rPr>
              <a:t>Kingdom*</a:t>
            </a:r>
          </a:p>
          <a:p>
            <a:pPr marL="480060" indent="-480060" defTabSz="384048">
              <a:spcAft>
                <a:spcPts val="600"/>
              </a:spcAft>
              <a:buFont typeface="Wingdings" panose="05000000000000000000" pitchFamily="2" charset="2"/>
              <a:buChar char="ü"/>
            </a:pPr>
            <a:r>
              <a:rPr lang="en-US" sz="3024" kern="1200">
                <a:solidFill>
                  <a:schemeClr val="tx1"/>
                </a:solidFill>
                <a:latin typeface="Calibri" panose="020F0502020204030204" pitchFamily="34" charset="0"/>
                <a:ea typeface="+mn-ea"/>
                <a:cs typeface="+mn-cs"/>
              </a:rPr>
              <a:t>Phylum</a:t>
            </a:r>
          </a:p>
          <a:p>
            <a:pPr marL="480060" indent="-480060" defTabSz="384048">
              <a:spcAft>
                <a:spcPts val="600"/>
              </a:spcAft>
              <a:buFont typeface="Wingdings" panose="05000000000000000000" pitchFamily="2" charset="2"/>
              <a:buChar char="ü"/>
            </a:pPr>
            <a:r>
              <a:rPr lang="en-US" sz="3024" kern="1200">
                <a:solidFill>
                  <a:schemeClr val="tx1"/>
                </a:solidFill>
                <a:latin typeface="Calibri" panose="020F0502020204030204" pitchFamily="34" charset="0"/>
                <a:ea typeface="+mn-ea"/>
                <a:cs typeface="+mn-cs"/>
              </a:rPr>
              <a:t>Class</a:t>
            </a:r>
          </a:p>
          <a:p>
            <a:pPr marL="480060" indent="-480060" defTabSz="384048">
              <a:spcAft>
                <a:spcPts val="600"/>
              </a:spcAft>
              <a:buFont typeface="Wingdings" panose="05000000000000000000" pitchFamily="2" charset="2"/>
              <a:buChar char="ü"/>
            </a:pPr>
            <a:r>
              <a:rPr lang="en-US" sz="3024" kern="1200">
                <a:solidFill>
                  <a:schemeClr val="tx1"/>
                </a:solidFill>
                <a:latin typeface="Calibri" panose="020F0502020204030204" pitchFamily="34" charset="0"/>
                <a:ea typeface="+mn-ea"/>
                <a:cs typeface="+mn-cs"/>
              </a:rPr>
              <a:t>Order</a:t>
            </a:r>
          </a:p>
          <a:p>
            <a:pPr marL="480060" indent="-480060" defTabSz="384048">
              <a:spcAft>
                <a:spcPts val="600"/>
              </a:spcAft>
              <a:buFont typeface="Wingdings" panose="05000000000000000000" pitchFamily="2" charset="2"/>
              <a:buChar char="ü"/>
            </a:pPr>
            <a:r>
              <a:rPr lang="en-US" sz="3024" kern="1200">
                <a:solidFill>
                  <a:schemeClr val="tx1"/>
                </a:solidFill>
                <a:latin typeface="Calibri" panose="020F0502020204030204" pitchFamily="34" charset="0"/>
                <a:ea typeface="+mn-ea"/>
                <a:cs typeface="+mn-cs"/>
              </a:rPr>
              <a:t>Family</a:t>
            </a:r>
          </a:p>
          <a:p>
            <a:pPr marL="480060" indent="-480060" defTabSz="384048">
              <a:spcAft>
                <a:spcPts val="600"/>
              </a:spcAft>
              <a:buFont typeface="Wingdings" panose="05000000000000000000" pitchFamily="2" charset="2"/>
              <a:buChar char="ü"/>
            </a:pPr>
            <a:r>
              <a:rPr lang="en-US" sz="3024" kern="1200">
                <a:solidFill>
                  <a:schemeClr val="tx1"/>
                </a:solidFill>
                <a:latin typeface="Calibri" panose="020F0502020204030204" pitchFamily="34" charset="0"/>
                <a:ea typeface="+mn-ea"/>
                <a:cs typeface="+mn-cs"/>
              </a:rPr>
              <a:t>Genus</a:t>
            </a:r>
          </a:p>
          <a:p>
            <a:pPr marL="480060" indent="-480060" defTabSz="384048">
              <a:spcAft>
                <a:spcPts val="600"/>
              </a:spcAft>
              <a:buFont typeface="Wingdings" panose="05000000000000000000" pitchFamily="2" charset="2"/>
              <a:buChar char="ü"/>
            </a:pPr>
            <a:r>
              <a:rPr lang="en-US" sz="3024" kern="1200">
                <a:solidFill>
                  <a:schemeClr val="tx1"/>
                </a:solidFill>
                <a:latin typeface="Calibri" panose="020F0502020204030204" pitchFamily="34" charset="0"/>
                <a:ea typeface="+mn-ea"/>
                <a:cs typeface="+mn-cs"/>
              </a:rPr>
              <a:t>Species</a:t>
            </a:r>
            <a:endParaRPr lang="en-US" sz="3600">
              <a:latin typeface="Calibri" panose="020F0502020204030204" pitchFamily="34" charset="0"/>
            </a:endParaRPr>
          </a:p>
        </p:txBody>
      </p:sp>
      <p:sp>
        <p:nvSpPr>
          <p:cNvPr id="3" name="TextBox 2">
            <a:extLst>
              <a:ext uri="{FF2B5EF4-FFF2-40B4-BE49-F238E27FC236}">
                <a16:creationId xmlns:a16="http://schemas.microsoft.com/office/drawing/2014/main" id="{131560BA-AB79-4F90-AAF2-DFDDF560A5B3}"/>
              </a:ext>
            </a:extLst>
          </p:cNvPr>
          <p:cNvSpPr txBox="1"/>
          <p:nvPr/>
        </p:nvSpPr>
        <p:spPr>
          <a:xfrm>
            <a:off x="6259176" y="5106848"/>
            <a:ext cx="1636478" cy="790409"/>
          </a:xfrm>
          <a:prstGeom prst="rect">
            <a:avLst/>
          </a:prstGeom>
          <a:noFill/>
        </p:spPr>
        <p:txBody>
          <a:bodyPr wrap="square" rtlCol="0">
            <a:spAutoFit/>
          </a:bodyPr>
          <a:lstStyle/>
          <a:p>
            <a:pPr defTabSz="384048">
              <a:spcAft>
                <a:spcPts val="600"/>
              </a:spcAft>
            </a:pPr>
            <a:r>
              <a:rPr lang="en-GB" sz="1512" kern="1200">
                <a:solidFill>
                  <a:schemeClr val="tx1"/>
                </a:solidFill>
                <a:latin typeface="+mn-lt"/>
                <a:ea typeface="+mn-ea"/>
                <a:cs typeface="+mn-cs"/>
              </a:rPr>
              <a:t>*some dispute about higher level taxonomy</a:t>
            </a:r>
            <a:endParaRPr lang="en-GB"/>
          </a:p>
        </p:txBody>
      </p:sp>
    </p:spTree>
    <p:extLst>
      <p:ext uri="{BB962C8B-B14F-4D97-AF65-F5344CB8AC3E}">
        <p14:creationId xmlns:p14="http://schemas.microsoft.com/office/powerpoint/2010/main" val="40407373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0">
            <a:extLst>
              <a:ext uri="{FF2B5EF4-FFF2-40B4-BE49-F238E27FC236}">
                <a16:creationId xmlns:a16="http://schemas.microsoft.com/office/drawing/2014/main" id="{63DBDA9A-F387-4DC7-A75E-A929F6E7C543}"/>
              </a:ext>
            </a:extLst>
          </p:cNvPr>
          <p:cNvSpPr>
            <a:spLocks noGrp="1"/>
          </p:cNvSpPr>
          <p:nvPr>
            <p:ph type="title"/>
          </p:nvPr>
        </p:nvSpPr>
        <p:spPr>
          <a:xfrm>
            <a:off x="479161" y="639193"/>
            <a:ext cx="2678858" cy="3573516"/>
          </a:xfrm>
        </p:spPr>
        <p:txBody>
          <a:bodyPr vert="horz" lIns="91440" tIns="45720" rIns="91440" bIns="45720" rtlCol="0" anchor="b">
            <a:normAutofit/>
          </a:bodyPr>
          <a:lstStyle/>
          <a:p>
            <a:r>
              <a:rPr lang="en-US" sz="3600" kern="1200">
                <a:solidFill>
                  <a:schemeClr val="tx1"/>
                </a:solidFill>
                <a:latin typeface="+mj-lt"/>
                <a:ea typeface="+mj-ea"/>
                <a:cs typeface="+mj-cs"/>
              </a:rPr>
              <a:t>Modern system of classification</a:t>
            </a:r>
          </a:p>
        </p:txBody>
      </p:sp>
      <p:sp>
        <p:nvSpPr>
          <p:cNvPr id="18"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2458" y="4409267"/>
            <a:ext cx="2441321" cy="18288"/>
          </a:xfrm>
          <a:custGeom>
            <a:avLst/>
            <a:gdLst>
              <a:gd name="connsiteX0" fmla="*/ 0 w 2441321"/>
              <a:gd name="connsiteY0" fmla="*/ 0 h 18288"/>
              <a:gd name="connsiteX1" fmla="*/ 585917 w 2441321"/>
              <a:gd name="connsiteY1" fmla="*/ 0 h 18288"/>
              <a:gd name="connsiteX2" fmla="*/ 1196247 w 2441321"/>
              <a:gd name="connsiteY2" fmla="*/ 0 h 18288"/>
              <a:gd name="connsiteX3" fmla="*/ 1806578 w 2441321"/>
              <a:gd name="connsiteY3" fmla="*/ 0 h 18288"/>
              <a:gd name="connsiteX4" fmla="*/ 2441321 w 2441321"/>
              <a:gd name="connsiteY4" fmla="*/ 0 h 18288"/>
              <a:gd name="connsiteX5" fmla="*/ 2441321 w 2441321"/>
              <a:gd name="connsiteY5" fmla="*/ 18288 h 18288"/>
              <a:gd name="connsiteX6" fmla="*/ 1830991 w 2441321"/>
              <a:gd name="connsiteY6" fmla="*/ 18288 h 18288"/>
              <a:gd name="connsiteX7" fmla="*/ 1269487 w 2441321"/>
              <a:gd name="connsiteY7" fmla="*/ 18288 h 18288"/>
              <a:gd name="connsiteX8" fmla="*/ 707983 w 2441321"/>
              <a:gd name="connsiteY8" fmla="*/ 18288 h 18288"/>
              <a:gd name="connsiteX9" fmla="*/ 0 w 2441321"/>
              <a:gd name="connsiteY9" fmla="*/ 18288 h 18288"/>
              <a:gd name="connsiteX10" fmla="*/ 0 w 2441321"/>
              <a:gd name="connsiteY10"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41321" h="18288" fill="none" extrusionOk="0">
                <a:moveTo>
                  <a:pt x="0" y="0"/>
                </a:moveTo>
                <a:cubicBezTo>
                  <a:pt x="273217" y="-17533"/>
                  <a:pt x="355785" y="-4171"/>
                  <a:pt x="585917" y="0"/>
                </a:cubicBezTo>
                <a:cubicBezTo>
                  <a:pt x="816049" y="4171"/>
                  <a:pt x="991446" y="-9419"/>
                  <a:pt x="1196247" y="0"/>
                </a:cubicBezTo>
                <a:cubicBezTo>
                  <a:pt x="1401048" y="9419"/>
                  <a:pt x="1589984" y="-731"/>
                  <a:pt x="1806578" y="0"/>
                </a:cubicBezTo>
                <a:cubicBezTo>
                  <a:pt x="2023172" y="731"/>
                  <a:pt x="2247754" y="8393"/>
                  <a:pt x="2441321" y="0"/>
                </a:cubicBezTo>
                <a:cubicBezTo>
                  <a:pt x="2441167" y="8655"/>
                  <a:pt x="2440437" y="9975"/>
                  <a:pt x="2441321" y="18288"/>
                </a:cubicBezTo>
                <a:cubicBezTo>
                  <a:pt x="2169723" y="30506"/>
                  <a:pt x="2045712" y="39140"/>
                  <a:pt x="1830991" y="18288"/>
                </a:cubicBezTo>
                <a:cubicBezTo>
                  <a:pt x="1616270" y="-2564"/>
                  <a:pt x="1505876" y="3949"/>
                  <a:pt x="1269487" y="18288"/>
                </a:cubicBezTo>
                <a:cubicBezTo>
                  <a:pt x="1033098" y="32627"/>
                  <a:pt x="908661" y="41191"/>
                  <a:pt x="707983" y="18288"/>
                </a:cubicBezTo>
                <a:cubicBezTo>
                  <a:pt x="507305" y="-4615"/>
                  <a:pt x="333592" y="20759"/>
                  <a:pt x="0" y="18288"/>
                </a:cubicBezTo>
                <a:cubicBezTo>
                  <a:pt x="-688" y="11716"/>
                  <a:pt x="875" y="6357"/>
                  <a:pt x="0" y="0"/>
                </a:cubicBezTo>
                <a:close/>
              </a:path>
              <a:path w="2441321" h="18288" stroke="0" extrusionOk="0">
                <a:moveTo>
                  <a:pt x="0" y="0"/>
                </a:moveTo>
                <a:cubicBezTo>
                  <a:pt x="207071" y="-14617"/>
                  <a:pt x="444194" y="-15606"/>
                  <a:pt x="585917" y="0"/>
                </a:cubicBezTo>
                <a:cubicBezTo>
                  <a:pt x="727640" y="15606"/>
                  <a:pt x="904326" y="-79"/>
                  <a:pt x="1123008" y="0"/>
                </a:cubicBezTo>
                <a:cubicBezTo>
                  <a:pt x="1341690" y="79"/>
                  <a:pt x="1600014" y="10401"/>
                  <a:pt x="1782164" y="0"/>
                </a:cubicBezTo>
                <a:cubicBezTo>
                  <a:pt x="1964314" y="-10401"/>
                  <a:pt x="2143537" y="-21488"/>
                  <a:pt x="2441321" y="0"/>
                </a:cubicBezTo>
                <a:cubicBezTo>
                  <a:pt x="2441735" y="5928"/>
                  <a:pt x="2441551" y="11133"/>
                  <a:pt x="2441321" y="18288"/>
                </a:cubicBezTo>
                <a:cubicBezTo>
                  <a:pt x="2166745" y="28773"/>
                  <a:pt x="2078726" y="15476"/>
                  <a:pt x="1879817" y="18288"/>
                </a:cubicBezTo>
                <a:cubicBezTo>
                  <a:pt x="1680908" y="21100"/>
                  <a:pt x="1548770" y="-4127"/>
                  <a:pt x="1318313" y="18288"/>
                </a:cubicBezTo>
                <a:cubicBezTo>
                  <a:pt x="1087856" y="40703"/>
                  <a:pt x="894613" y="3927"/>
                  <a:pt x="659157" y="18288"/>
                </a:cubicBezTo>
                <a:cubicBezTo>
                  <a:pt x="423701" y="32649"/>
                  <a:pt x="246611" y="33975"/>
                  <a:pt x="0" y="18288"/>
                </a:cubicBezTo>
                <a:cubicBezTo>
                  <a:pt x="-348" y="10388"/>
                  <a:pt x="-12" y="3969"/>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6" name="Table 5">
            <a:extLst>
              <a:ext uri="{FF2B5EF4-FFF2-40B4-BE49-F238E27FC236}">
                <a16:creationId xmlns:a16="http://schemas.microsoft.com/office/drawing/2014/main" id="{22119A5D-E6E1-4AEA-85AB-779142B96BB9}"/>
              </a:ext>
            </a:extLst>
          </p:cNvPr>
          <p:cNvGraphicFramePr>
            <a:graphicFrameLocks noGrp="1"/>
          </p:cNvGraphicFramePr>
          <p:nvPr>
            <p:extLst>
              <p:ext uri="{D42A27DB-BD31-4B8C-83A1-F6EECF244321}">
                <p14:modId xmlns:p14="http://schemas.microsoft.com/office/powerpoint/2010/main" val="2423488920"/>
              </p:ext>
            </p:extLst>
          </p:nvPr>
        </p:nvGraphicFramePr>
        <p:xfrm>
          <a:off x="3406237" y="513000"/>
          <a:ext cx="5287613" cy="5832000"/>
        </p:xfrm>
        <a:graphic>
          <a:graphicData uri="http://schemas.openxmlformats.org/drawingml/2006/table">
            <a:tbl>
              <a:tblPr firstRow="1" firstCol="1" bandRow="1">
                <a:noFill/>
                <a:tableStyleId>{793D81CF-94F2-401A-BA57-92F5A7B2D0C5}</a:tableStyleId>
              </a:tblPr>
              <a:tblGrid>
                <a:gridCol w="2254267">
                  <a:extLst>
                    <a:ext uri="{9D8B030D-6E8A-4147-A177-3AD203B41FA5}">
                      <a16:colId xmlns:a16="http://schemas.microsoft.com/office/drawing/2014/main" val="1021250533"/>
                    </a:ext>
                  </a:extLst>
                </a:gridCol>
                <a:gridCol w="3033346">
                  <a:extLst>
                    <a:ext uri="{9D8B030D-6E8A-4147-A177-3AD203B41FA5}">
                      <a16:colId xmlns:a16="http://schemas.microsoft.com/office/drawing/2014/main" val="142106269"/>
                    </a:ext>
                  </a:extLst>
                </a:gridCol>
              </a:tblGrid>
              <a:tr h="648000">
                <a:tc>
                  <a:txBody>
                    <a:bodyPr/>
                    <a:lstStyle/>
                    <a:p>
                      <a:pPr>
                        <a:lnSpc>
                          <a:spcPct val="107000"/>
                        </a:lnSpc>
                        <a:spcAft>
                          <a:spcPts val="0"/>
                        </a:spcAft>
                      </a:pPr>
                      <a:r>
                        <a:rPr lang="en-GB" sz="2800" b="1" cap="none" spc="0">
                          <a:solidFill>
                            <a:schemeClr val="tx1"/>
                          </a:solidFill>
                          <a:effectLst/>
                        </a:rPr>
                        <a:t>Group</a:t>
                      </a:r>
                      <a:endParaRPr lang="en-GB" sz="2800" b="1"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lnL w="12700" cmpd="sng">
                      <a:noFill/>
                    </a:lnL>
                    <a:lnR w="12700" cmpd="sng">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07000"/>
                        </a:lnSpc>
                        <a:spcAft>
                          <a:spcPts val="0"/>
                        </a:spcAft>
                      </a:pPr>
                      <a:r>
                        <a:rPr lang="en-GB" sz="2800" b="1" cap="none" spc="0" dirty="0">
                          <a:solidFill>
                            <a:schemeClr val="tx1"/>
                          </a:solidFill>
                          <a:effectLst/>
                        </a:rPr>
                        <a:t>Taxonomic name</a:t>
                      </a:r>
                      <a:endParaRPr lang="en-GB" sz="2800" b="1" cap="none" spc="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lnL w="12700" cmpd="sng">
                      <a:noFill/>
                    </a:lnL>
                    <a:lnR w="12700" cmpd="sng">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31881736"/>
                  </a:ext>
                </a:extLst>
              </a:tr>
              <a:tr h="648000">
                <a:tc>
                  <a:txBody>
                    <a:bodyPr/>
                    <a:lstStyle/>
                    <a:p>
                      <a:pPr>
                        <a:lnSpc>
                          <a:spcPct val="107000"/>
                        </a:lnSpc>
                        <a:spcAft>
                          <a:spcPts val="0"/>
                        </a:spcAft>
                      </a:pPr>
                      <a:r>
                        <a:rPr lang="en-GB" sz="2800" b="1" cap="none" spc="0">
                          <a:solidFill>
                            <a:schemeClr val="tx1"/>
                          </a:solidFill>
                          <a:effectLst/>
                        </a:rPr>
                        <a:t>Kingdom</a:t>
                      </a:r>
                      <a:endParaRPr lang="en-GB" sz="2800" b="1" cap="none" spc="0">
                        <a:solidFill>
                          <a:schemeClr val="tx1"/>
                        </a:solidFill>
                        <a:effectLst/>
                        <a:latin typeface="+mn-lt"/>
                        <a:ea typeface="Calibri" panose="020F0502020204030204" pitchFamily="34" charset="0"/>
                        <a:cs typeface="Times New Roman" panose="02020603050405020304" pitchFamily="18" charset="0"/>
                      </a:endParaRPr>
                    </a:p>
                  </a:txBody>
                  <a:tcPr marL="0" marR="0" marT="0" marB="0" anchor="ctr">
                    <a:lnL w="12700" cmpd="sng">
                      <a:noFill/>
                      <a:prstDash val="solid"/>
                    </a:lnL>
                    <a:lnR w="12700" cmpd="sng">
                      <a:noFill/>
                      <a:prstDash val="soli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nSpc>
                          <a:spcPct val="107000"/>
                        </a:lnSpc>
                        <a:spcAft>
                          <a:spcPts val="0"/>
                        </a:spcAft>
                      </a:pPr>
                      <a:r>
                        <a:rPr lang="en-GB" sz="2800" cap="none" spc="0">
                          <a:solidFill>
                            <a:schemeClr val="tx1"/>
                          </a:solidFill>
                          <a:effectLst/>
                        </a:rPr>
                        <a:t>Animalia</a:t>
                      </a:r>
                      <a:endParaRPr lang="en-GB" sz="2800" cap="none" spc="0">
                        <a:solidFill>
                          <a:schemeClr val="tx1"/>
                        </a:solidFill>
                        <a:effectLst/>
                        <a:latin typeface="+mn-lt"/>
                        <a:ea typeface="Calibri" panose="020F0502020204030204" pitchFamily="34" charset="0"/>
                        <a:cs typeface="Times New Roman" panose="02020603050405020304" pitchFamily="18" charset="0"/>
                      </a:endParaRPr>
                    </a:p>
                  </a:txBody>
                  <a:tcPr marL="0" marR="0" marT="0" marB="0" anchor="ctr">
                    <a:lnL w="12700" cmpd="sng">
                      <a:noFill/>
                      <a:prstDash val="solid"/>
                    </a:lnL>
                    <a:lnR w="12700" cmpd="sng">
                      <a:noFill/>
                      <a:prstDash val="soli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565323985"/>
                  </a:ext>
                </a:extLst>
              </a:tr>
              <a:tr h="648000">
                <a:tc>
                  <a:txBody>
                    <a:bodyPr/>
                    <a:lstStyle/>
                    <a:p>
                      <a:pPr>
                        <a:lnSpc>
                          <a:spcPct val="107000"/>
                        </a:lnSpc>
                        <a:spcAft>
                          <a:spcPts val="0"/>
                        </a:spcAft>
                      </a:pPr>
                      <a:r>
                        <a:rPr lang="en-GB" sz="2800" b="1" cap="none" spc="0">
                          <a:solidFill>
                            <a:schemeClr val="tx1"/>
                          </a:solidFill>
                          <a:effectLst/>
                        </a:rPr>
                        <a:t>Phylum</a:t>
                      </a:r>
                      <a:endParaRPr lang="en-GB" sz="2800" b="1" cap="none" spc="0">
                        <a:solidFill>
                          <a:schemeClr val="tx1"/>
                        </a:solidFill>
                        <a:effectLst/>
                        <a:latin typeface="+mn-lt"/>
                        <a:ea typeface="Calibri" panose="020F0502020204030204" pitchFamily="34" charset="0"/>
                        <a:cs typeface="Times New Roman" panose="02020603050405020304" pitchFamily="18" charset="0"/>
                      </a:endParaRPr>
                    </a:p>
                  </a:txBody>
                  <a:tcPr marL="0" marR="0" marT="0" marB="0" anchor="ctr">
                    <a:lnL w="12700" cmpd="sng">
                      <a:noFill/>
                      <a:prstDash val="solid"/>
                    </a:lnL>
                    <a:lnR w="12700" cmpd="sng">
                      <a:noFill/>
                      <a:prstDash val="soli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lumMod val="95000"/>
                      </a:schemeClr>
                    </a:solidFill>
                  </a:tcPr>
                </a:tc>
                <a:tc>
                  <a:txBody>
                    <a:bodyPr/>
                    <a:lstStyle/>
                    <a:p>
                      <a:pPr>
                        <a:lnSpc>
                          <a:spcPct val="107000"/>
                        </a:lnSpc>
                        <a:spcAft>
                          <a:spcPts val="0"/>
                        </a:spcAft>
                      </a:pPr>
                      <a:r>
                        <a:rPr lang="en-GB" sz="2800" cap="none" spc="0">
                          <a:solidFill>
                            <a:schemeClr val="tx1"/>
                          </a:solidFill>
                          <a:effectLst/>
                        </a:rPr>
                        <a:t>Arthropoda</a:t>
                      </a:r>
                      <a:endParaRPr lang="en-GB" sz="2800" cap="none" spc="0">
                        <a:solidFill>
                          <a:schemeClr val="tx1"/>
                        </a:solidFill>
                        <a:effectLst/>
                        <a:latin typeface="+mn-lt"/>
                        <a:ea typeface="Calibri" panose="020F0502020204030204" pitchFamily="34" charset="0"/>
                        <a:cs typeface="Times New Roman" panose="02020603050405020304" pitchFamily="18" charset="0"/>
                      </a:endParaRPr>
                    </a:p>
                  </a:txBody>
                  <a:tcPr marL="0" marR="0" marT="0" marB="0" anchor="ctr">
                    <a:lnL w="12700" cmpd="sng">
                      <a:noFill/>
                      <a:prstDash val="solid"/>
                    </a:lnL>
                    <a:lnR w="12700" cmpd="sng">
                      <a:noFill/>
                      <a:prstDash val="soli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554955596"/>
                  </a:ext>
                </a:extLst>
              </a:tr>
              <a:tr h="648000">
                <a:tc>
                  <a:txBody>
                    <a:bodyPr/>
                    <a:lstStyle/>
                    <a:p>
                      <a:pPr>
                        <a:lnSpc>
                          <a:spcPct val="107000"/>
                        </a:lnSpc>
                        <a:spcAft>
                          <a:spcPts val="0"/>
                        </a:spcAft>
                      </a:pPr>
                      <a:r>
                        <a:rPr lang="en-GB" sz="2800" b="1" cap="none" spc="0">
                          <a:solidFill>
                            <a:schemeClr val="tx1"/>
                          </a:solidFill>
                          <a:effectLst/>
                        </a:rPr>
                        <a:t>Class</a:t>
                      </a:r>
                      <a:endParaRPr lang="en-GB" sz="2800" b="1" cap="none" spc="0">
                        <a:solidFill>
                          <a:schemeClr val="tx1"/>
                        </a:solidFill>
                        <a:effectLst/>
                        <a:latin typeface="+mn-lt"/>
                        <a:ea typeface="Calibri" panose="020F0502020204030204" pitchFamily="34" charset="0"/>
                        <a:cs typeface="Times New Roman" panose="02020603050405020304" pitchFamily="18" charset="0"/>
                      </a:endParaRPr>
                    </a:p>
                  </a:txBody>
                  <a:tcPr marL="0" marR="0" marT="0" marB="0" anchor="ctr">
                    <a:lnL w="12700" cmpd="sng">
                      <a:noFill/>
                      <a:prstDash val="solid"/>
                    </a:lnL>
                    <a:lnR w="12700" cmpd="sng">
                      <a:noFill/>
                      <a:prstDash val="soli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nSpc>
                          <a:spcPct val="107000"/>
                        </a:lnSpc>
                        <a:spcAft>
                          <a:spcPts val="0"/>
                        </a:spcAft>
                      </a:pPr>
                      <a:r>
                        <a:rPr lang="en-GB" sz="2800" cap="none" spc="0" dirty="0" err="1">
                          <a:solidFill>
                            <a:schemeClr val="tx1"/>
                          </a:solidFill>
                          <a:effectLst/>
                        </a:rPr>
                        <a:t>Insecta</a:t>
                      </a:r>
                      <a:endParaRPr lang="en-GB" sz="2800" cap="none" spc="0" dirty="0">
                        <a:solidFill>
                          <a:schemeClr val="tx1"/>
                        </a:solidFill>
                        <a:effectLst/>
                        <a:latin typeface="+mn-lt"/>
                        <a:ea typeface="Calibri" panose="020F0502020204030204" pitchFamily="34" charset="0"/>
                        <a:cs typeface="Times New Roman" panose="02020603050405020304" pitchFamily="18" charset="0"/>
                      </a:endParaRPr>
                    </a:p>
                  </a:txBody>
                  <a:tcPr marL="0" marR="0" marT="0" marB="0" anchor="ctr">
                    <a:lnL w="12700" cmpd="sng">
                      <a:noFill/>
                      <a:prstDash val="solid"/>
                    </a:lnL>
                    <a:lnR w="12700" cmpd="sng">
                      <a:noFill/>
                      <a:prstDash val="soli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666300367"/>
                  </a:ext>
                </a:extLst>
              </a:tr>
              <a:tr h="648000">
                <a:tc>
                  <a:txBody>
                    <a:bodyPr/>
                    <a:lstStyle/>
                    <a:p>
                      <a:pPr>
                        <a:lnSpc>
                          <a:spcPct val="107000"/>
                        </a:lnSpc>
                        <a:spcAft>
                          <a:spcPts val="0"/>
                        </a:spcAft>
                      </a:pPr>
                      <a:r>
                        <a:rPr lang="en-GB" sz="2800" b="1" cap="none" spc="0">
                          <a:solidFill>
                            <a:schemeClr val="tx1"/>
                          </a:solidFill>
                          <a:effectLst/>
                        </a:rPr>
                        <a:t>Order</a:t>
                      </a:r>
                      <a:endParaRPr lang="en-GB" sz="2800" b="1" cap="none" spc="0">
                        <a:solidFill>
                          <a:schemeClr val="tx1"/>
                        </a:solidFill>
                        <a:effectLst/>
                        <a:latin typeface="+mn-lt"/>
                        <a:ea typeface="Calibri" panose="020F0502020204030204" pitchFamily="34" charset="0"/>
                        <a:cs typeface="Times New Roman" panose="02020603050405020304" pitchFamily="18" charset="0"/>
                      </a:endParaRPr>
                    </a:p>
                  </a:txBody>
                  <a:tcPr marL="0" marR="0" marT="0" marB="0" anchor="ctr">
                    <a:lnL w="12700" cmpd="sng">
                      <a:noFill/>
                      <a:prstDash val="solid"/>
                    </a:lnL>
                    <a:lnR w="12700" cmpd="sng">
                      <a:noFill/>
                      <a:prstDash val="soli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lumMod val="95000"/>
                      </a:schemeClr>
                    </a:solidFill>
                  </a:tcPr>
                </a:tc>
                <a:tc>
                  <a:txBody>
                    <a:bodyPr/>
                    <a:lstStyle/>
                    <a:p>
                      <a:pPr>
                        <a:lnSpc>
                          <a:spcPct val="107000"/>
                        </a:lnSpc>
                        <a:spcAft>
                          <a:spcPts val="0"/>
                        </a:spcAft>
                      </a:pPr>
                      <a:r>
                        <a:rPr lang="en-GB" sz="2800" cap="none" spc="0">
                          <a:solidFill>
                            <a:schemeClr val="tx1"/>
                          </a:solidFill>
                          <a:effectLst/>
                        </a:rPr>
                        <a:t>-tera</a:t>
                      </a:r>
                      <a:endParaRPr lang="en-GB" sz="2800" cap="none" spc="0">
                        <a:solidFill>
                          <a:schemeClr val="tx1"/>
                        </a:solidFill>
                        <a:effectLst/>
                        <a:latin typeface="+mn-lt"/>
                        <a:ea typeface="Calibri" panose="020F0502020204030204" pitchFamily="34" charset="0"/>
                        <a:cs typeface="Times New Roman" panose="02020603050405020304" pitchFamily="18" charset="0"/>
                      </a:endParaRPr>
                    </a:p>
                  </a:txBody>
                  <a:tcPr marL="0" marR="0" marT="0" marB="0" anchor="ctr">
                    <a:lnL w="12700" cmpd="sng">
                      <a:noFill/>
                      <a:prstDash val="solid"/>
                    </a:lnL>
                    <a:lnR w="12700" cmpd="sng">
                      <a:noFill/>
                      <a:prstDash val="soli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913335349"/>
                  </a:ext>
                </a:extLst>
              </a:tr>
              <a:tr h="648000">
                <a:tc>
                  <a:txBody>
                    <a:bodyPr/>
                    <a:lstStyle/>
                    <a:p>
                      <a:pPr>
                        <a:lnSpc>
                          <a:spcPct val="107000"/>
                        </a:lnSpc>
                        <a:spcAft>
                          <a:spcPts val="0"/>
                        </a:spcAft>
                      </a:pPr>
                      <a:r>
                        <a:rPr lang="en-GB" sz="2800" b="1" cap="none" spc="0">
                          <a:solidFill>
                            <a:schemeClr val="tx1"/>
                          </a:solidFill>
                          <a:effectLst/>
                        </a:rPr>
                        <a:t>Superfamily</a:t>
                      </a:r>
                      <a:endParaRPr lang="en-GB" sz="2800" b="1" cap="none" spc="0">
                        <a:solidFill>
                          <a:schemeClr val="tx1"/>
                        </a:solidFill>
                        <a:effectLst/>
                        <a:latin typeface="+mn-lt"/>
                        <a:ea typeface="Calibri" panose="020F0502020204030204" pitchFamily="34" charset="0"/>
                        <a:cs typeface="Times New Roman" panose="02020603050405020304" pitchFamily="18" charset="0"/>
                      </a:endParaRPr>
                    </a:p>
                  </a:txBody>
                  <a:tcPr marL="0" marR="0" marT="0" marB="0" anchor="ctr">
                    <a:lnL w="12700" cmpd="sng">
                      <a:noFill/>
                      <a:prstDash val="solid"/>
                    </a:lnL>
                    <a:lnR w="12700" cmpd="sng">
                      <a:noFill/>
                      <a:prstDash val="soli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nSpc>
                          <a:spcPct val="107000"/>
                        </a:lnSpc>
                        <a:spcAft>
                          <a:spcPts val="0"/>
                        </a:spcAft>
                      </a:pPr>
                      <a:r>
                        <a:rPr lang="en-GB" sz="2800" cap="none" spc="0">
                          <a:solidFill>
                            <a:schemeClr val="tx1"/>
                          </a:solidFill>
                          <a:effectLst/>
                        </a:rPr>
                        <a:t>- </a:t>
                      </a:r>
                      <a:r>
                        <a:rPr lang="en-GB" sz="2800" cap="none" spc="0" err="1">
                          <a:solidFill>
                            <a:schemeClr val="tx1"/>
                          </a:solidFill>
                          <a:effectLst/>
                        </a:rPr>
                        <a:t>oidea</a:t>
                      </a:r>
                      <a:endParaRPr lang="en-GB" sz="2800" cap="none" spc="0">
                        <a:solidFill>
                          <a:schemeClr val="tx1"/>
                        </a:solidFill>
                        <a:effectLst/>
                        <a:latin typeface="+mn-lt"/>
                        <a:ea typeface="Calibri" panose="020F0502020204030204" pitchFamily="34" charset="0"/>
                        <a:cs typeface="Times New Roman" panose="02020603050405020304" pitchFamily="18" charset="0"/>
                      </a:endParaRPr>
                    </a:p>
                  </a:txBody>
                  <a:tcPr marL="0" marR="0" marT="0" marB="0" anchor="ctr">
                    <a:lnL w="12700" cmpd="sng">
                      <a:noFill/>
                      <a:prstDash val="solid"/>
                    </a:lnL>
                    <a:lnR w="12700" cmpd="sng">
                      <a:noFill/>
                      <a:prstDash val="soli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2146110093"/>
                  </a:ext>
                </a:extLst>
              </a:tr>
              <a:tr h="648000">
                <a:tc>
                  <a:txBody>
                    <a:bodyPr/>
                    <a:lstStyle/>
                    <a:p>
                      <a:pPr>
                        <a:lnSpc>
                          <a:spcPct val="107000"/>
                        </a:lnSpc>
                        <a:spcAft>
                          <a:spcPts val="0"/>
                        </a:spcAft>
                      </a:pPr>
                      <a:r>
                        <a:rPr lang="en-GB" sz="2800" b="1" cap="none" spc="0">
                          <a:solidFill>
                            <a:schemeClr val="tx1"/>
                          </a:solidFill>
                          <a:effectLst/>
                        </a:rPr>
                        <a:t>Family</a:t>
                      </a:r>
                      <a:endParaRPr lang="en-GB" sz="2800" b="1" cap="none" spc="0">
                        <a:solidFill>
                          <a:schemeClr val="tx1"/>
                        </a:solidFill>
                        <a:effectLst/>
                        <a:latin typeface="+mn-lt"/>
                        <a:ea typeface="Calibri" panose="020F0502020204030204" pitchFamily="34" charset="0"/>
                        <a:cs typeface="Times New Roman" panose="02020603050405020304" pitchFamily="18" charset="0"/>
                      </a:endParaRPr>
                    </a:p>
                  </a:txBody>
                  <a:tcPr marL="0" marR="0" marT="0" marB="0" anchor="ctr">
                    <a:lnL w="12700" cmpd="sng">
                      <a:noFill/>
                      <a:prstDash val="solid"/>
                    </a:lnL>
                    <a:lnR w="12700" cmpd="sng">
                      <a:noFill/>
                      <a:prstDash val="soli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lumMod val="95000"/>
                      </a:schemeClr>
                    </a:solidFill>
                  </a:tcPr>
                </a:tc>
                <a:tc>
                  <a:txBody>
                    <a:bodyPr/>
                    <a:lstStyle/>
                    <a:p>
                      <a:pPr>
                        <a:lnSpc>
                          <a:spcPct val="107000"/>
                        </a:lnSpc>
                        <a:spcAft>
                          <a:spcPts val="0"/>
                        </a:spcAft>
                      </a:pPr>
                      <a:r>
                        <a:rPr lang="en-GB" sz="2800" cap="none" spc="0">
                          <a:solidFill>
                            <a:schemeClr val="tx1"/>
                          </a:solidFill>
                          <a:effectLst/>
                        </a:rPr>
                        <a:t>-</a:t>
                      </a:r>
                      <a:r>
                        <a:rPr lang="en-GB" sz="2800" cap="none" spc="0" err="1">
                          <a:solidFill>
                            <a:schemeClr val="tx1"/>
                          </a:solidFill>
                          <a:effectLst/>
                        </a:rPr>
                        <a:t>idae</a:t>
                      </a:r>
                      <a:endParaRPr lang="en-GB" sz="2800" cap="none" spc="0">
                        <a:solidFill>
                          <a:schemeClr val="tx1"/>
                        </a:solidFill>
                        <a:effectLst/>
                        <a:latin typeface="+mn-lt"/>
                        <a:ea typeface="Calibri" panose="020F0502020204030204" pitchFamily="34" charset="0"/>
                        <a:cs typeface="Times New Roman" panose="02020603050405020304" pitchFamily="18" charset="0"/>
                      </a:endParaRPr>
                    </a:p>
                  </a:txBody>
                  <a:tcPr marL="0" marR="0" marT="0" marB="0" anchor="ctr">
                    <a:lnL w="12700" cmpd="sng">
                      <a:noFill/>
                      <a:prstDash val="solid"/>
                    </a:lnL>
                    <a:lnR w="12700" cmpd="sng">
                      <a:noFill/>
                      <a:prstDash val="soli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57035111"/>
                  </a:ext>
                </a:extLst>
              </a:tr>
              <a:tr h="648000">
                <a:tc>
                  <a:txBody>
                    <a:bodyPr/>
                    <a:lstStyle/>
                    <a:p>
                      <a:pPr>
                        <a:lnSpc>
                          <a:spcPct val="107000"/>
                        </a:lnSpc>
                        <a:spcAft>
                          <a:spcPts val="0"/>
                        </a:spcAft>
                      </a:pPr>
                      <a:r>
                        <a:rPr lang="en-GB" sz="2800" b="1" cap="none" spc="0">
                          <a:solidFill>
                            <a:schemeClr val="tx1"/>
                          </a:solidFill>
                          <a:effectLst/>
                        </a:rPr>
                        <a:t>Genus</a:t>
                      </a:r>
                      <a:endParaRPr lang="en-GB" sz="2800" b="1" cap="none" spc="0">
                        <a:solidFill>
                          <a:schemeClr val="tx1"/>
                        </a:solidFill>
                        <a:effectLst/>
                        <a:latin typeface="+mn-lt"/>
                        <a:ea typeface="Calibri" panose="020F0502020204030204" pitchFamily="34" charset="0"/>
                        <a:cs typeface="Times New Roman" panose="02020603050405020304" pitchFamily="18" charset="0"/>
                      </a:endParaRPr>
                    </a:p>
                  </a:txBody>
                  <a:tcPr marL="0" marR="0" marT="0" marB="0" anchor="ctr">
                    <a:lnL w="12700" cmpd="sng">
                      <a:noFill/>
                      <a:prstDash val="solid"/>
                    </a:lnL>
                    <a:lnR w="12700" cmpd="sng">
                      <a:noFill/>
                      <a:prstDash val="soli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nSpc>
                          <a:spcPct val="107000"/>
                        </a:lnSpc>
                        <a:spcAft>
                          <a:spcPts val="0"/>
                        </a:spcAft>
                      </a:pPr>
                      <a:endParaRPr lang="en-GB" sz="2800" i="1" cap="none" spc="0">
                        <a:solidFill>
                          <a:schemeClr val="tx1"/>
                        </a:solidFill>
                        <a:effectLst/>
                        <a:latin typeface="+mn-lt"/>
                        <a:ea typeface="Calibri" panose="020F0502020204030204" pitchFamily="34" charset="0"/>
                        <a:cs typeface="Times New Roman" panose="02020603050405020304" pitchFamily="18" charset="0"/>
                      </a:endParaRPr>
                    </a:p>
                  </a:txBody>
                  <a:tcPr marL="0" marR="0" marT="0" marB="0" anchor="ctr">
                    <a:lnL w="12700" cmpd="sng">
                      <a:noFill/>
                      <a:prstDash val="solid"/>
                    </a:lnL>
                    <a:lnR w="12700" cmpd="sng">
                      <a:noFill/>
                      <a:prstDash val="soli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4265664009"/>
                  </a:ext>
                </a:extLst>
              </a:tr>
              <a:tr h="648000">
                <a:tc>
                  <a:txBody>
                    <a:bodyPr/>
                    <a:lstStyle/>
                    <a:p>
                      <a:pPr>
                        <a:lnSpc>
                          <a:spcPct val="107000"/>
                        </a:lnSpc>
                        <a:spcAft>
                          <a:spcPts val="0"/>
                        </a:spcAft>
                      </a:pPr>
                      <a:r>
                        <a:rPr lang="en-GB" sz="2800" b="1" cap="none" spc="0">
                          <a:solidFill>
                            <a:schemeClr val="tx1"/>
                          </a:solidFill>
                          <a:effectLst/>
                        </a:rPr>
                        <a:t>Species</a:t>
                      </a:r>
                      <a:endParaRPr lang="en-GB" sz="2800" b="1" cap="none" spc="0">
                        <a:solidFill>
                          <a:schemeClr val="tx1"/>
                        </a:solidFill>
                        <a:effectLst/>
                        <a:latin typeface="+mn-lt"/>
                        <a:ea typeface="Calibri" panose="020F0502020204030204" pitchFamily="34" charset="0"/>
                        <a:cs typeface="Times New Roman" panose="02020603050405020304" pitchFamily="18" charset="0"/>
                      </a:endParaRPr>
                    </a:p>
                  </a:txBody>
                  <a:tcPr marL="0" marR="0" marT="0" marB="0" anchor="ctr">
                    <a:lnL w="12700" cmpd="sng">
                      <a:noFill/>
                      <a:prstDash val="solid"/>
                    </a:lnL>
                    <a:lnR w="12700" cmpd="sng">
                      <a:noFill/>
                      <a:prstDash val="solid"/>
                    </a:lnR>
                    <a:lnT w="12700" cap="flat" cmpd="sng" algn="ctr">
                      <a:noFill/>
                      <a:prstDash val="solid"/>
                      <a:round/>
                      <a:headEnd type="none" w="med" len="med"/>
                      <a:tailEnd type="none" w="med" len="med"/>
                    </a:lnT>
                    <a:lnB w="12700" cmpd="sng">
                      <a:noFill/>
                      <a:prstDash val="solid"/>
                    </a:lnB>
                    <a:solidFill>
                      <a:schemeClr val="bg1">
                        <a:lumMod val="95000"/>
                      </a:schemeClr>
                    </a:solidFill>
                  </a:tcPr>
                </a:tc>
                <a:tc>
                  <a:txBody>
                    <a:bodyPr/>
                    <a:lstStyle/>
                    <a:p>
                      <a:pPr>
                        <a:lnSpc>
                          <a:spcPct val="107000"/>
                        </a:lnSpc>
                        <a:spcAft>
                          <a:spcPts val="0"/>
                        </a:spcAft>
                      </a:pPr>
                      <a:r>
                        <a:rPr lang="en-GB" sz="2800" cap="none" spc="0" dirty="0">
                          <a:solidFill>
                            <a:schemeClr val="tx1"/>
                          </a:solidFill>
                          <a:effectLst/>
                        </a:rPr>
                        <a:t>binomial</a:t>
                      </a:r>
                      <a:endParaRPr lang="en-GB" sz="2800" i="1" cap="none" spc="0" dirty="0">
                        <a:solidFill>
                          <a:schemeClr val="tx1"/>
                        </a:solidFill>
                        <a:effectLst/>
                        <a:latin typeface="+mn-lt"/>
                        <a:ea typeface="Calibri" panose="020F0502020204030204" pitchFamily="34" charset="0"/>
                        <a:cs typeface="Times New Roman" panose="02020603050405020304" pitchFamily="18" charset="0"/>
                      </a:endParaRPr>
                    </a:p>
                  </a:txBody>
                  <a:tcPr marL="0" marR="0" marT="0" marB="0" anchor="ctr">
                    <a:lnL w="12700" cmpd="sng">
                      <a:noFill/>
                      <a:prstDash val="solid"/>
                    </a:lnL>
                    <a:lnR w="12700" cmpd="sng">
                      <a:noFill/>
                      <a:prstDash val="solid"/>
                    </a:lnR>
                    <a:lnT w="12700" cap="flat" cmpd="sng" algn="ctr">
                      <a:noFill/>
                      <a:prstDash val="solid"/>
                      <a:round/>
                      <a:headEnd type="none" w="med" len="med"/>
                      <a:tailEnd type="none" w="med" len="med"/>
                    </a:lnT>
                    <a:lnB w="12700" cmpd="sng">
                      <a:noFill/>
                      <a:prstDash val="solid"/>
                    </a:lnB>
                    <a:solidFill>
                      <a:schemeClr val="bg1">
                        <a:lumMod val="95000"/>
                      </a:schemeClr>
                    </a:solidFill>
                  </a:tcPr>
                </a:tc>
                <a:extLst>
                  <a:ext uri="{0D108BD9-81ED-4DB2-BD59-A6C34878D82A}">
                    <a16:rowId xmlns:a16="http://schemas.microsoft.com/office/drawing/2014/main" val="213344696"/>
                  </a:ext>
                </a:extLst>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63DBDA9A-F387-4DC7-A75E-A929F6E7C543}"/>
              </a:ext>
            </a:extLst>
          </p:cNvPr>
          <p:cNvSpPr>
            <a:spLocks noGrp="1"/>
          </p:cNvSpPr>
          <p:nvPr>
            <p:ph type="title"/>
          </p:nvPr>
        </p:nvSpPr>
        <p:spPr/>
        <p:txBody>
          <a:bodyPr/>
          <a:lstStyle/>
          <a:p>
            <a:r>
              <a:rPr lang="en-US" dirty="0">
                <a:latin typeface="Calibri" panose="020F0502020204030204" pitchFamily="34" charset="0"/>
              </a:rPr>
              <a:t>Modern system of classification</a:t>
            </a:r>
            <a:endParaRPr lang="en-GB" dirty="0"/>
          </a:p>
        </p:txBody>
      </p:sp>
      <p:pic>
        <p:nvPicPr>
          <p:cNvPr id="1026" name="Picture 2" descr="Discothyrea mixta">
            <a:extLst>
              <a:ext uri="{FF2B5EF4-FFF2-40B4-BE49-F238E27FC236}">
                <a16:creationId xmlns:a16="http://schemas.microsoft.com/office/drawing/2014/main" id="{3B93D309-ECED-405F-8735-09A5D111ADD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3614" t="26479" r="13613" b="14403"/>
          <a:stretch/>
        </p:blipFill>
        <p:spPr bwMode="auto">
          <a:xfrm>
            <a:off x="1558547" y="2888123"/>
            <a:ext cx="6026907" cy="3265715"/>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09EAA6D-B492-4861-B8FB-D64B276E6073}"/>
              </a:ext>
            </a:extLst>
          </p:cNvPr>
          <p:cNvSpPr/>
          <p:nvPr/>
        </p:nvSpPr>
        <p:spPr>
          <a:xfrm>
            <a:off x="1558547" y="1690689"/>
            <a:ext cx="6026906" cy="646331"/>
          </a:xfrm>
          <a:prstGeom prst="rect">
            <a:avLst/>
          </a:prstGeom>
        </p:spPr>
        <p:txBody>
          <a:bodyPr wrap="none">
            <a:spAutoFit/>
          </a:bodyPr>
          <a:lstStyle/>
          <a:p>
            <a:r>
              <a:rPr lang="en-GB" sz="3600" i="1" dirty="0" err="1">
                <a:solidFill>
                  <a:srgbClr val="253035"/>
                </a:solidFill>
              </a:rPr>
              <a:t>Discothyrea</a:t>
            </a:r>
            <a:r>
              <a:rPr lang="en-GB" sz="3600" i="1" dirty="0">
                <a:solidFill>
                  <a:srgbClr val="253035"/>
                </a:solidFill>
              </a:rPr>
              <a:t> </a:t>
            </a:r>
            <a:r>
              <a:rPr lang="en-GB" sz="3600" i="1" dirty="0" err="1">
                <a:solidFill>
                  <a:srgbClr val="253035"/>
                </a:solidFill>
              </a:rPr>
              <a:t>mixta</a:t>
            </a:r>
            <a:r>
              <a:rPr lang="en-GB" sz="3600" dirty="0">
                <a:solidFill>
                  <a:srgbClr val="253035"/>
                </a:solidFill>
              </a:rPr>
              <a:t> Brown, 1958</a:t>
            </a:r>
            <a:endParaRPr lang="en-GB" sz="3600" i="0" dirty="0">
              <a:solidFill>
                <a:srgbClr val="253035"/>
              </a:solidFill>
              <a:effectLst/>
            </a:endParaRPr>
          </a:p>
        </p:txBody>
      </p:sp>
    </p:spTree>
    <p:extLst>
      <p:ext uri="{BB962C8B-B14F-4D97-AF65-F5344CB8AC3E}">
        <p14:creationId xmlns:p14="http://schemas.microsoft.com/office/powerpoint/2010/main" val="27641992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4AC6B390-BC59-4F1D-A0EE-D71A92F0A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7" name="Freeform: Shape 36">
            <a:extLst>
              <a:ext uri="{FF2B5EF4-FFF2-40B4-BE49-F238E27FC236}">
                <a16:creationId xmlns:a16="http://schemas.microsoft.com/office/drawing/2014/main" id="{B6C60D79-16F1-4C4B-B7E3-7634E7069C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39352" y="5486400"/>
            <a:ext cx="2004648"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8" name="Graphic 7" descr="Branching Diagram">
            <a:extLst>
              <a:ext uri="{FF2B5EF4-FFF2-40B4-BE49-F238E27FC236}">
                <a16:creationId xmlns:a16="http://schemas.microsoft.com/office/drawing/2014/main" id="{9A80F00C-EF11-A55D-3641-C65F70F606A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905789" y="1551128"/>
            <a:ext cx="3583036" cy="3583036"/>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p:spPr>
      </p:pic>
      <p:sp>
        <p:nvSpPr>
          <p:cNvPr id="38" name="Arc 37">
            <a:extLst>
              <a:ext uri="{FF2B5EF4-FFF2-40B4-BE49-F238E27FC236}">
                <a16:creationId xmlns:a16="http://schemas.microsoft.com/office/drawing/2014/main" id="{426B127E-6498-4C77-9C9D-4553A5113B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1537" y="650160"/>
            <a:ext cx="2240924"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p:cNvSpPr txBox="1">
            <a:spLocks/>
          </p:cNvSpPr>
          <p:nvPr/>
        </p:nvSpPr>
        <p:spPr>
          <a:xfrm>
            <a:off x="628650" y="1129653"/>
            <a:ext cx="4650922"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6000" b="1" kern="1200" dirty="0">
                <a:solidFill>
                  <a:schemeClr val="tx1"/>
                </a:solidFill>
                <a:latin typeface="+mn-lt"/>
                <a:ea typeface="+mj-ea"/>
                <a:cs typeface="+mj-cs"/>
              </a:rPr>
              <a:t>TAXONOMY</a:t>
            </a:r>
          </a:p>
        </p:txBody>
      </p:sp>
      <p:sp>
        <p:nvSpPr>
          <p:cNvPr id="4" name="TextBox 3"/>
          <p:cNvSpPr txBox="1"/>
          <p:nvPr/>
        </p:nvSpPr>
        <p:spPr>
          <a:xfrm>
            <a:off x="628649" y="2455216"/>
            <a:ext cx="4574721" cy="4192520"/>
          </a:xfrm>
          <a:prstGeom prst="rect">
            <a:avLst/>
          </a:prstGeom>
        </p:spPr>
        <p:txBody>
          <a:bodyPr vert="horz" lIns="91440" tIns="45720" rIns="91440" bIns="45720" rtlCol="0">
            <a:normAutofit/>
          </a:bodyPr>
          <a:lstStyle/>
          <a:p>
            <a:pPr indent="-228600" defTabSz="914400">
              <a:lnSpc>
                <a:spcPct val="90000"/>
              </a:lnSpc>
              <a:spcAft>
                <a:spcPts val="600"/>
              </a:spcAft>
              <a:buFont typeface="Arial" panose="020B0604020202020204" pitchFamily="34" charset="0"/>
              <a:buChar char="•"/>
            </a:pPr>
            <a:r>
              <a:rPr lang="en-US" sz="3600" b="1" dirty="0"/>
              <a:t>Classification</a:t>
            </a:r>
          </a:p>
          <a:p>
            <a:pPr marL="228600" lvl="1" defTabSz="914400">
              <a:lnSpc>
                <a:spcPct val="90000"/>
              </a:lnSpc>
              <a:spcAft>
                <a:spcPts val="600"/>
              </a:spcAft>
            </a:pPr>
            <a:r>
              <a:rPr lang="en-US" sz="3600" dirty="0"/>
              <a:t>deciding what groups to have</a:t>
            </a:r>
          </a:p>
          <a:p>
            <a:pPr marL="214313" indent="-228600" defTabSz="914400">
              <a:lnSpc>
                <a:spcPct val="90000"/>
              </a:lnSpc>
              <a:spcAft>
                <a:spcPts val="600"/>
              </a:spcAft>
              <a:buFont typeface="Arial" panose="020B0604020202020204" pitchFamily="34" charset="0"/>
              <a:buChar char="•"/>
            </a:pPr>
            <a:r>
              <a:rPr lang="en-US" sz="3600" b="1" dirty="0"/>
              <a:t> Nomenclature</a:t>
            </a:r>
            <a:r>
              <a:rPr lang="en-US" sz="3600" dirty="0"/>
              <a:t> naming the groups</a:t>
            </a:r>
          </a:p>
        </p:txBody>
      </p:sp>
    </p:spTree>
    <p:extLst>
      <p:ext uri="{BB962C8B-B14F-4D97-AF65-F5344CB8AC3E}">
        <p14:creationId xmlns:p14="http://schemas.microsoft.com/office/powerpoint/2010/main" val="3834461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4E1BEB12-92AF-4445-98AD-4C7756E7C9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6"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D0522C2C-7B5C-48A7-A969-03941E5D2E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Freeform 13">
            <a:extLst>
              <a:ext uri="{FF2B5EF4-FFF2-40B4-BE49-F238E27FC236}">
                <a16:creationId xmlns:a16="http://schemas.microsoft.com/office/drawing/2014/main" id="{9C682A1A-5B2D-4111-BBD6-620165633E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077107" y="220196"/>
            <a:ext cx="7066893" cy="6637806"/>
          </a:xfrm>
          <a:custGeom>
            <a:avLst/>
            <a:gdLst>
              <a:gd name="connsiteX0" fmla="*/ 4929467 w 8191500"/>
              <a:gd name="connsiteY0" fmla="*/ 0 h 5770597"/>
              <a:gd name="connsiteX1" fmla="*/ 8065066 w 8191500"/>
              <a:gd name="connsiteY1" fmla="*/ 1118513 h 5770597"/>
              <a:gd name="connsiteX2" fmla="*/ 8191500 w 8191500"/>
              <a:gd name="connsiteY2" fmla="*/ 1227339 h 5770597"/>
              <a:gd name="connsiteX3" fmla="*/ 8191500 w 8191500"/>
              <a:gd name="connsiteY3" fmla="*/ 5770597 h 5770597"/>
              <a:gd name="connsiteX4" fmla="*/ 79523 w 8191500"/>
              <a:gd name="connsiteY4" fmla="*/ 5770597 h 5770597"/>
              <a:gd name="connsiteX5" fmla="*/ 56799 w 8191500"/>
              <a:gd name="connsiteY5" fmla="*/ 5644158 h 5770597"/>
              <a:gd name="connsiteX6" fmla="*/ 0 w 8191500"/>
              <a:gd name="connsiteY6" fmla="*/ 4898209 h 5770597"/>
              <a:gd name="connsiteX7" fmla="*/ 4929467 w 8191500"/>
              <a:gd name="connsiteY7" fmla="*/ 0 h 5770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91500" h="5770597">
                <a:moveTo>
                  <a:pt x="4929467" y="0"/>
                </a:moveTo>
                <a:cubicBezTo>
                  <a:pt x="6120547" y="0"/>
                  <a:pt x="7212963" y="419755"/>
                  <a:pt x="8065066" y="1118513"/>
                </a:cubicBezTo>
                <a:lnTo>
                  <a:pt x="8191500" y="1227339"/>
                </a:lnTo>
                <a:lnTo>
                  <a:pt x="8191500" y="5770597"/>
                </a:lnTo>
                <a:lnTo>
                  <a:pt x="79523" y="5770597"/>
                </a:lnTo>
                <a:lnTo>
                  <a:pt x="56799" y="5644158"/>
                </a:lnTo>
                <a:cubicBezTo>
                  <a:pt x="19398" y="5400934"/>
                  <a:pt x="0" y="5151822"/>
                  <a:pt x="0" y="4898209"/>
                </a:cubicBezTo>
                <a:cubicBezTo>
                  <a:pt x="0" y="2193003"/>
                  <a:pt x="2206998" y="0"/>
                  <a:pt x="492946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3" name="Oval 12">
            <a:extLst>
              <a:ext uri="{FF2B5EF4-FFF2-40B4-BE49-F238E27FC236}">
                <a16:creationId xmlns:a16="http://schemas.microsoft.com/office/drawing/2014/main" id="{D6EE29F2-D77F-4BD0-A20B-334D316A1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57350" y="2099696"/>
            <a:ext cx="1456680" cy="1889551"/>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5" name="Arc 14">
            <a:extLst>
              <a:ext uri="{FF2B5EF4-FFF2-40B4-BE49-F238E27FC236}">
                <a16:creationId xmlns:a16="http://schemas.microsoft.com/office/drawing/2014/main" id="{22D09ED2-868F-42C6-866E-F92E0CEF31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520172">
            <a:off x="836384" y="1866059"/>
            <a:ext cx="2987899" cy="2240924"/>
          </a:xfrm>
          <a:prstGeom prst="arc">
            <a:avLst>
              <a:gd name="adj1" fmla="val 14455503"/>
              <a:gd name="adj2" fmla="val 227775"/>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p:cNvSpPr>
            <a:spLocks noGrp="1"/>
          </p:cNvSpPr>
          <p:nvPr>
            <p:ph type="ctrTitle"/>
          </p:nvPr>
        </p:nvSpPr>
        <p:spPr>
          <a:xfrm>
            <a:off x="3718067" y="2694598"/>
            <a:ext cx="4623810" cy="2589298"/>
          </a:xfrm>
          <a:prstGeom prst="rect">
            <a:avLst/>
          </a:prstGeom>
        </p:spPr>
        <p:txBody>
          <a:bodyPr anchorCtr="0">
            <a:noAutofit/>
          </a:bodyPr>
          <a:lstStyle/>
          <a:p>
            <a:pPr algn="r"/>
            <a:r>
              <a:rPr lang="en-GB" sz="7200" b="1" dirty="0"/>
              <a:t>DESCRIBING A SPECIES</a:t>
            </a:r>
          </a:p>
        </p:txBody>
      </p:sp>
    </p:spTree>
    <p:extLst>
      <p:ext uri="{BB962C8B-B14F-4D97-AF65-F5344CB8AC3E}">
        <p14:creationId xmlns:p14="http://schemas.microsoft.com/office/powerpoint/2010/main" val="1720796019"/>
      </p:ext>
    </p:extLst>
  </p:cSld>
  <p:clrMapOvr>
    <a:masterClrMapping/>
  </p:clrMapOvr>
  <mc:AlternateContent xmlns:mc="http://schemas.openxmlformats.org/markup-compatibility/2006" xmlns:p14="http://schemas.microsoft.com/office/powerpoint/2010/main">
    <mc:Choice Requires="p14">
      <p:transition spd="slow" p14:dur="2000" advTm="34979"/>
    </mc:Choice>
    <mc:Fallback xmlns="">
      <p:transition spd="slow" advTm="34979"/>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4AC6B390-BC59-4F1D-A0EE-D71A92F0A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7" name="Freeform: Shape 36">
            <a:extLst>
              <a:ext uri="{FF2B5EF4-FFF2-40B4-BE49-F238E27FC236}">
                <a16:creationId xmlns:a16="http://schemas.microsoft.com/office/drawing/2014/main" id="{B6C60D79-16F1-4C4B-B7E3-7634E7069C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39352" y="5486400"/>
            <a:ext cx="2004648"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8" name="Graphic 7" descr="Branching Diagram">
            <a:extLst>
              <a:ext uri="{FF2B5EF4-FFF2-40B4-BE49-F238E27FC236}">
                <a16:creationId xmlns:a16="http://schemas.microsoft.com/office/drawing/2014/main" id="{9A80F00C-EF11-A55D-3641-C65F70F606A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905789" y="1551128"/>
            <a:ext cx="3583036" cy="3583036"/>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p:spPr>
      </p:pic>
      <p:sp>
        <p:nvSpPr>
          <p:cNvPr id="38" name="Arc 37">
            <a:extLst>
              <a:ext uri="{FF2B5EF4-FFF2-40B4-BE49-F238E27FC236}">
                <a16:creationId xmlns:a16="http://schemas.microsoft.com/office/drawing/2014/main" id="{426B127E-6498-4C77-9C9D-4553A5113B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1537" y="650160"/>
            <a:ext cx="2240924"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p:cNvSpPr txBox="1">
            <a:spLocks/>
          </p:cNvSpPr>
          <p:nvPr/>
        </p:nvSpPr>
        <p:spPr>
          <a:xfrm>
            <a:off x="628650" y="1129653"/>
            <a:ext cx="4650922"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6000" b="1" kern="1200" dirty="0">
                <a:solidFill>
                  <a:schemeClr val="tx1"/>
                </a:solidFill>
                <a:latin typeface="+mn-lt"/>
                <a:ea typeface="+mj-ea"/>
                <a:cs typeface="+mj-cs"/>
              </a:rPr>
              <a:t>TAXONOMY</a:t>
            </a:r>
          </a:p>
        </p:txBody>
      </p:sp>
      <p:sp>
        <p:nvSpPr>
          <p:cNvPr id="4" name="TextBox 3"/>
          <p:cNvSpPr txBox="1"/>
          <p:nvPr/>
        </p:nvSpPr>
        <p:spPr>
          <a:xfrm>
            <a:off x="628649" y="2455216"/>
            <a:ext cx="4574721" cy="4192520"/>
          </a:xfrm>
          <a:prstGeom prst="rect">
            <a:avLst/>
          </a:prstGeom>
        </p:spPr>
        <p:txBody>
          <a:bodyPr vert="horz" lIns="91440" tIns="45720" rIns="91440" bIns="45720" rtlCol="0">
            <a:normAutofit/>
          </a:bodyPr>
          <a:lstStyle/>
          <a:p>
            <a:pPr indent="-228600" defTabSz="914400">
              <a:lnSpc>
                <a:spcPct val="90000"/>
              </a:lnSpc>
              <a:spcAft>
                <a:spcPts val="600"/>
              </a:spcAft>
              <a:buFont typeface="Arial" panose="020B0604020202020204" pitchFamily="34" charset="0"/>
              <a:buChar char="•"/>
            </a:pPr>
            <a:r>
              <a:rPr lang="en-US" sz="3600" b="1" dirty="0"/>
              <a:t>Classification</a:t>
            </a:r>
          </a:p>
          <a:p>
            <a:pPr marL="228600" lvl="1" defTabSz="914400">
              <a:lnSpc>
                <a:spcPct val="90000"/>
              </a:lnSpc>
              <a:spcAft>
                <a:spcPts val="600"/>
              </a:spcAft>
            </a:pPr>
            <a:r>
              <a:rPr lang="en-US" sz="3600" dirty="0"/>
              <a:t>deciding what groups to have</a:t>
            </a:r>
          </a:p>
          <a:p>
            <a:pPr marL="214313" indent="-228600" defTabSz="914400">
              <a:lnSpc>
                <a:spcPct val="90000"/>
              </a:lnSpc>
              <a:spcAft>
                <a:spcPts val="600"/>
              </a:spcAft>
              <a:buFont typeface="Arial" panose="020B0604020202020204" pitchFamily="34" charset="0"/>
              <a:buChar char="•"/>
            </a:pPr>
            <a:r>
              <a:rPr lang="en-US" sz="3600" b="1" dirty="0"/>
              <a:t> Nomenclature</a:t>
            </a:r>
            <a:r>
              <a:rPr lang="en-US" sz="3600" dirty="0"/>
              <a:t> naming the groups</a:t>
            </a:r>
          </a:p>
        </p:txBody>
      </p:sp>
    </p:spTree>
    <p:extLst>
      <p:ext uri="{BB962C8B-B14F-4D97-AF65-F5344CB8AC3E}">
        <p14:creationId xmlns:p14="http://schemas.microsoft.com/office/powerpoint/2010/main" val="30086135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CED4D40-4B67-4331-AC48-79B82B4A47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79160" y="417576"/>
            <a:ext cx="8182230" cy="1249394"/>
          </a:xfrm>
        </p:spPr>
        <p:txBody>
          <a:bodyPr vert="horz" lIns="91440" tIns="45720" rIns="91440" bIns="45720" rtlCol="0" anchor="ctr">
            <a:normAutofit/>
          </a:bodyPr>
          <a:lstStyle/>
          <a:p>
            <a:pPr algn="ctr"/>
            <a:r>
              <a:rPr lang="en-US" sz="4000" kern="1200">
                <a:solidFill>
                  <a:schemeClr val="tx1"/>
                </a:solidFill>
                <a:latin typeface="+mj-lt"/>
                <a:ea typeface="+mj-ea"/>
                <a:cs typeface="+mj-cs"/>
              </a:rPr>
              <a:t>How do you describe a new species?</a:t>
            </a:r>
          </a:p>
        </p:txBody>
      </p:sp>
      <p:sp>
        <p:nvSpPr>
          <p:cNvPr id="3" name="Content Placeholder 2"/>
          <p:cNvSpPr>
            <a:spLocks noGrp="1"/>
          </p:cNvSpPr>
          <p:nvPr>
            <p:ph idx="1"/>
          </p:nvPr>
        </p:nvSpPr>
        <p:spPr>
          <a:xfrm>
            <a:off x="479160" y="1861294"/>
            <a:ext cx="8182233" cy="687406"/>
          </a:xfrm>
        </p:spPr>
        <p:txBody>
          <a:bodyPr vert="horz" lIns="91440" tIns="45720" rIns="91440" bIns="45720" rtlCol="0" anchor="ctr">
            <a:normAutofit/>
          </a:bodyPr>
          <a:lstStyle/>
          <a:p>
            <a:pPr marL="0" indent="0" algn="ctr">
              <a:buNone/>
            </a:pPr>
            <a:r>
              <a:rPr lang="en-US" sz="3200" b="1" kern="1200" dirty="0">
                <a:solidFill>
                  <a:schemeClr val="tx1"/>
                </a:solidFill>
                <a:latin typeface="+mn-lt"/>
                <a:ea typeface="+mn-ea"/>
                <a:cs typeface="+mn-cs"/>
              </a:rPr>
              <a:t>Step 1:</a:t>
            </a:r>
            <a:r>
              <a:rPr lang="en-US" sz="3200" kern="1200" dirty="0">
                <a:solidFill>
                  <a:schemeClr val="tx1"/>
                </a:solidFill>
                <a:latin typeface="+mn-lt"/>
                <a:ea typeface="+mn-ea"/>
                <a:cs typeface="+mn-cs"/>
              </a:rPr>
              <a:t> Find something you think is new. </a:t>
            </a:r>
          </a:p>
        </p:txBody>
      </p:sp>
      <p:sp>
        <p:nvSpPr>
          <p:cNvPr id="11" name="sketch line">
            <a:extLst>
              <a:ext uri="{FF2B5EF4-FFF2-40B4-BE49-F238E27FC236}">
                <a16:creationId xmlns:a16="http://schemas.microsoft.com/office/drawing/2014/main" id="{670CEDEF-4F34-412E-84EE-329C1E93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55776" y="1733454"/>
            <a:ext cx="3429000" cy="18288"/>
          </a:xfrm>
          <a:custGeom>
            <a:avLst/>
            <a:gdLst>
              <a:gd name="connsiteX0" fmla="*/ 0 w 3429000"/>
              <a:gd name="connsiteY0" fmla="*/ 0 h 18288"/>
              <a:gd name="connsiteX1" fmla="*/ 685800 w 3429000"/>
              <a:gd name="connsiteY1" fmla="*/ 0 h 18288"/>
              <a:gd name="connsiteX2" fmla="*/ 1371600 w 3429000"/>
              <a:gd name="connsiteY2" fmla="*/ 0 h 18288"/>
              <a:gd name="connsiteX3" fmla="*/ 2057400 w 3429000"/>
              <a:gd name="connsiteY3" fmla="*/ 0 h 18288"/>
              <a:gd name="connsiteX4" fmla="*/ 2674620 w 3429000"/>
              <a:gd name="connsiteY4" fmla="*/ 0 h 18288"/>
              <a:gd name="connsiteX5" fmla="*/ 3429000 w 3429000"/>
              <a:gd name="connsiteY5" fmla="*/ 0 h 18288"/>
              <a:gd name="connsiteX6" fmla="*/ 3429000 w 3429000"/>
              <a:gd name="connsiteY6" fmla="*/ 18288 h 18288"/>
              <a:gd name="connsiteX7" fmla="*/ 2811780 w 3429000"/>
              <a:gd name="connsiteY7" fmla="*/ 18288 h 18288"/>
              <a:gd name="connsiteX8" fmla="*/ 2228850 w 3429000"/>
              <a:gd name="connsiteY8" fmla="*/ 18288 h 18288"/>
              <a:gd name="connsiteX9" fmla="*/ 1543050 w 3429000"/>
              <a:gd name="connsiteY9" fmla="*/ 18288 h 18288"/>
              <a:gd name="connsiteX10" fmla="*/ 925830 w 3429000"/>
              <a:gd name="connsiteY10" fmla="*/ 18288 h 18288"/>
              <a:gd name="connsiteX11" fmla="*/ 0 w 3429000"/>
              <a:gd name="connsiteY11" fmla="*/ 18288 h 18288"/>
              <a:gd name="connsiteX12" fmla="*/ 0 w 342900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29000" h="18288" fill="none" extrusionOk="0">
                <a:moveTo>
                  <a:pt x="0" y="0"/>
                </a:moveTo>
                <a:cubicBezTo>
                  <a:pt x="219865" y="20479"/>
                  <a:pt x="493281" y="26186"/>
                  <a:pt x="685800" y="0"/>
                </a:cubicBezTo>
                <a:cubicBezTo>
                  <a:pt x="878319" y="-26186"/>
                  <a:pt x="1121382" y="-11869"/>
                  <a:pt x="1371600" y="0"/>
                </a:cubicBezTo>
                <a:cubicBezTo>
                  <a:pt x="1621818" y="11869"/>
                  <a:pt x="1878793" y="32281"/>
                  <a:pt x="2057400" y="0"/>
                </a:cubicBezTo>
                <a:cubicBezTo>
                  <a:pt x="2236007" y="-32281"/>
                  <a:pt x="2433797" y="-18251"/>
                  <a:pt x="2674620" y="0"/>
                </a:cubicBezTo>
                <a:cubicBezTo>
                  <a:pt x="2915443" y="18251"/>
                  <a:pt x="3205923" y="-1443"/>
                  <a:pt x="3429000" y="0"/>
                </a:cubicBezTo>
                <a:cubicBezTo>
                  <a:pt x="3429442" y="4516"/>
                  <a:pt x="3428173" y="12266"/>
                  <a:pt x="3429000" y="18288"/>
                </a:cubicBezTo>
                <a:cubicBezTo>
                  <a:pt x="3221081" y="48608"/>
                  <a:pt x="3088001" y="8066"/>
                  <a:pt x="2811780" y="18288"/>
                </a:cubicBezTo>
                <a:cubicBezTo>
                  <a:pt x="2535559" y="28510"/>
                  <a:pt x="2481355" y="24898"/>
                  <a:pt x="2228850" y="18288"/>
                </a:cubicBezTo>
                <a:cubicBezTo>
                  <a:pt x="1976345" y="11679"/>
                  <a:pt x="1807520" y="48356"/>
                  <a:pt x="1543050" y="18288"/>
                </a:cubicBezTo>
                <a:cubicBezTo>
                  <a:pt x="1278580" y="-11780"/>
                  <a:pt x="1181944" y="5123"/>
                  <a:pt x="925830" y="18288"/>
                </a:cubicBezTo>
                <a:cubicBezTo>
                  <a:pt x="669716" y="31453"/>
                  <a:pt x="410304" y="34815"/>
                  <a:pt x="0" y="18288"/>
                </a:cubicBezTo>
                <a:cubicBezTo>
                  <a:pt x="-306" y="11477"/>
                  <a:pt x="485" y="4355"/>
                  <a:pt x="0" y="0"/>
                </a:cubicBezTo>
                <a:close/>
              </a:path>
              <a:path w="3429000" h="18288" stroke="0" extrusionOk="0">
                <a:moveTo>
                  <a:pt x="0" y="0"/>
                </a:moveTo>
                <a:cubicBezTo>
                  <a:pt x="174095" y="-12874"/>
                  <a:pt x="443087" y="-14090"/>
                  <a:pt x="617220" y="0"/>
                </a:cubicBezTo>
                <a:cubicBezTo>
                  <a:pt x="791353" y="14090"/>
                  <a:pt x="1072677" y="8451"/>
                  <a:pt x="1200150" y="0"/>
                </a:cubicBezTo>
                <a:cubicBezTo>
                  <a:pt x="1327623" y="-8451"/>
                  <a:pt x="1526638" y="19866"/>
                  <a:pt x="1817370" y="0"/>
                </a:cubicBezTo>
                <a:cubicBezTo>
                  <a:pt x="2108102" y="-19866"/>
                  <a:pt x="2221289" y="26161"/>
                  <a:pt x="2503170" y="0"/>
                </a:cubicBezTo>
                <a:cubicBezTo>
                  <a:pt x="2785051" y="-26161"/>
                  <a:pt x="3022134" y="39178"/>
                  <a:pt x="3429000" y="0"/>
                </a:cubicBezTo>
                <a:cubicBezTo>
                  <a:pt x="3429577" y="4624"/>
                  <a:pt x="3429819" y="11191"/>
                  <a:pt x="3429000" y="18288"/>
                </a:cubicBezTo>
                <a:cubicBezTo>
                  <a:pt x="3103464" y="593"/>
                  <a:pt x="2887909" y="22940"/>
                  <a:pt x="2743200" y="18288"/>
                </a:cubicBezTo>
                <a:cubicBezTo>
                  <a:pt x="2598491" y="13636"/>
                  <a:pt x="2362615" y="10656"/>
                  <a:pt x="1988820" y="18288"/>
                </a:cubicBezTo>
                <a:cubicBezTo>
                  <a:pt x="1615025" y="25920"/>
                  <a:pt x="1580494" y="3693"/>
                  <a:pt x="1405890" y="18288"/>
                </a:cubicBezTo>
                <a:cubicBezTo>
                  <a:pt x="1231286" y="32884"/>
                  <a:pt x="885259" y="-16285"/>
                  <a:pt x="651510" y="18288"/>
                </a:cubicBezTo>
                <a:cubicBezTo>
                  <a:pt x="417761" y="52861"/>
                  <a:pt x="138362" y="-13856"/>
                  <a:pt x="0" y="18288"/>
                </a:cubicBezTo>
                <a:cubicBezTo>
                  <a:pt x="-171" y="12755"/>
                  <a:pt x="-690" y="793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This table is a precition of the catalogued and predicted species numbers for all eukaryotes and prokaryotes on earth and in the ocean.&#10;&#10;It is from the PLOS Biology 2011 publication &quot;How Many Species Are There on Earth and in the Ocean?&quot; written by the following authors;&#10;Camilo Mora ,Derek P. Tittensor,Sina Adl,Alastair G. B. Simpson,Boris Worm " title="Table of species numbers"/>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5520" y="2633472"/>
            <a:ext cx="7510673" cy="3586353"/>
          </a:xfrm>
          <a:prstGeom prst="rect">
            <a:avLst/>
          </a:prstGeom>
        </p:spPr>
      </p:pic>
    </p:spTree>
    <p:extLst>
      <p:ext uri="{BB962C8B-B14F-4D97-AF65-F5344CB8AC3E}">
        <p14:creationId xmlns:p14="http://schemas.microsoft.com/office/powerpoint/2010/main" val="4216681375"/>
      </p:ext>
    </p:extLst>
  </p:cSld>
  <p:clrMapOvr>
    <a:masterClrMapping/>
  </p:clrMapOvr>
  <mc:AlternateContent xmlns:mc="http://schemas.openxmlformats.org/markup-compatibility/2006" xmlns:p14="http://schemas.microsoft.com/office/powerpoint/2010/main">
    <mc:Choice Requires="p14">
      <p:transition spd="slow" p14:dur="2000" advTm="152565"/>
    </mc:Choice>
    <mc:Fallback xmlns="">
      <p:transition spd="slow" advTm="152565"/>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How do you describe a new species?</a:t>
            </a:r>
          </a:p>
        </p:txBody>
      </p:sp>
      <p:sp>
        <p:nvSpPr>
          <p:cNvPr id="3" name="Content Placeholder 2"/>
          <p:cNvSpPr>
            <a:spLocks noGrp="1"/>
          </p:cNvSpPr>
          <p:nvPr>
            <p:ph idx="1"/>
          </p:nvPr>
        </p:nvSpPr>
        <p:spPr>
          <a:xfrm>
            <a:off x="628650" y="2208010"/>
            <a:ext cx="8066463" cy="649490"/>
          </a:xfrm>
        </p:spPr>
        <p:txBody>
          <a:bodyPr/>
          <a:lstStyle/>
          <a:p>
            <a:pPr marL="0" indent="0">
              <a:buNone/>
            </a:pPr>
            <a:r>
              <a:rPr lang="en-US" b="1" dirty="0"/>
              <a:t>Step 1:</a:t>
            </a:r>
            <a:r>
              <a:rPr lang="en-US" dirty="0"/>
              <a:t> Find something you think is new. </a:t>
            </a:r>
          </a:p>
        </p:txBody>
      </p:sp>
      <p:sp>
        <p:nvSpPr>
          <p:cNvPr id="5" name="TextBox 4"/>
          <p:cNvSpPr txBox="1"/>
          <p:nvPr/>
        </p:nvSpPr>
        <p:spPr>
          <a:xfrm>
            <a:off x="628650" y="3374821"/>
            <a:ext cx="7908202" cy="2308324"/>
          </a:xfrm>
          <a:prstGeom prst="rect">
            <a:avLst/>
          </a:prstGeom>
          <a:noFill/>
        </p:spPr>
        <p:txBody>
          <a:bodyPr wrap="square" rtlCol="0">
            <a:spAutoFit/>
          </a:bodyPr>
          <a:lstStyle/>
          <a:p>
            <a:r>
              <a:rPr lang="en-US" sz="2400" dirty="0"/>
              <a:t>“In spite of 250 years of taxonomic classification and over 1.2 million species already catalogued in a central database, our results suggest that some 86% of existing species on Earth and 91% of species in the ocean still await description.”</a:t>
            </a:r>
          </a:p>
          <a:p>
            <a:endParaRPr lang="en-US" sz="2400" dirty="0"/>
          </a:p>
          <a:p>
            <a:r>
              <a:rPr lang="en-US" sz="2400" dirty="0"/>
              <a:t>Mora et. al. (2011) PLOS Biology</a:t>
            </a:r>
            <a:endParaRPr lang="en-GB" sz="2400" dirty="0"/>
          </a:p>
        </p:txBody>
      </p:sp>
    </p:spTree>
    <p:extLst>
      <p:ext uri="{BB962C8B-B14F-4D97-AF65-F5344CB8AC3E}">
        <p14:creationId xmlns:p14="http://schemas.microsoft.com/office/powerpoint/2010/main" val="4056304819"/>
      </p:ext>
    </p:extLst>
  </p:cSld>
  <p:clrMapOvr>
    <a:masterClrMapping/>
  </p:clrMapOvr>
  <mc:AlternateContent xmlns:mc="http://schemas.openxmlformats.org/markup-compatibility/2006" xmlns:p14="http://schemas.microsoft.com/office/powerpoint/2010/main">
    <mc:Choice Requires="p14">
      <p:transition spd="slow" p14:dur="2000" advTm="45822"/>
    </mc:Choice>
    <mc:Fallback xmlns="">
      <p:transition spd="slow" advTm="45822"/>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 name="Rectangle 40">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80060" y="325369"/>
            <a:ext cx="3276451" cy="1956841"/>
          </a:xfrm>
        </p:spPr>
        <p:txBody>
          <a:bodyPr anchor="b">
            <a:normAutofit/>
          </a:bodyPr>
          <a:lstStyle/>
          <a:p>
            <a:r>
              <a:rPr lang="en-GB" sz="4300"/>
              <a:t>How do you describe a new species?</a:t>
            </a:r>
          </a:p>
        </p:txBody>
      </p:sp>
      <p:sp>
        <p:nvSpPr>
          <p:cNvPr id="42"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0060" y="2586994"/>
            <a:ext cx="2606040" cy="18288"/>
          </a:xfrm>
          <a:custGeom>
            <a:avLst/>
            <a:gdLst>
              <a:gd name="connsiteX0" fmla="*/ 0 w 2606040"/>
              <a:gd name="connsiteY0" fmla="*/ 0 h 18288"/>
              <a:gd name="connsiteX1" fmla="*/ 625450 w 2606040"/>
              <a:gd name="connsiteY1" fmla="*/ 0 h 18288"/>
              <a:gd name="connsiteX2" fmla="*/ 1224839 w 2606040"/>
              <a:gd name="connsiteY2" fmla="*/ 0 h 18288"/>
              <a:gd name="connsiteX3" fmla="*/ 1824228 w 2606040"/>
              <a:gd name="connsiteY3" fmla="*/ 0 h 18288"/>
              <a:gd name="connsiteX4" fmla="*/ 2606040 w 2606040"/>
              <a:gd name="connsiteY4" fmla="*/ 0 h 18288"/>
              <a:gd name="connsiteX5" fmla="*/ 2606040 w 2606040"/>
              <a:gd name="connsiteY5" fmla="*/ 18288 h 18288"/>
              <a:gd name="connsiteX6" fmla="*/ 1902409 w 2606040"/>
              <a:gd name="connsiteY6" fmla="*/ 18288 h 18288"/>
              <a:gd name="connsiteX7" fmla="*/ 1276960 w 2606040"/>
              <a:gd name="connsiteY7" fmla="*/ 18288 h 18288"/>
              <a:gd name="connsiteX8" fmla="*/ 677570 w 2606040"/>
              <a:gd name="connsiteY8" fmla="*/ 18288 h 18288"/>
              <a:gd name="connsiteX9" fmla="*/ 0 w 2606040"/>
              <a:gd name="connsiteY9" fmla="*/ 18288 h 18288"/>
              <a:gd name="connsiteX10" fmla="*/ 0 w 2606040"/>
              <a:gd name="connsiteY10"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06040" h="18288" fill="none" extrusionOk="0">
                <a:moveTo>
                  <a:pt x="0" y="0"/>
                </a:moveTo>
                <a:cubicBezTo>
                  <a:pt x="266776" y="-600"/>
                  <a:pt x="322756" y="3201"/>
                  <a:pt x="625450" y="0"/>
                </a:cubicBezTo>
                <a:cubicBezTo>
                  <a:pt x="928144" y="-3201"/>
                  <a:pt x="968141" y="9269"/>
                  <a:pt x="1224839" y="0"/>
                </a:cubicBezTo>
                <a:cubicBezTo>
                  <a:pt x="1481537" y="-9269"/>
                  <a:pt x="1569059" y="21947"/>
                  <a:pt x="1824228" y="0"/>
                </a:cubicBezTo>
                <a:cubicBezTo>
                  <a:pt x="2079397" y="-21947"/>
                  <a:pt x="2326053" y="-10194"/>
                  <a:pt x="2606040" y="0"/>
                </a:cubicBezTo>
                <a:cubicBezTo>
                  <a:pt x="2605462" y="4771"/>
                  <a:pt x="2606793" y="12323"/>
                  <a:pt x="2606040" y="18288"/>
                </a:cubicBezTo>
                <a:cubicBezTo>
                  <a:pt x="2256758" y="31410"/>
                  <a:pt x="2173673" y="-12878"/>
                  <a:pt x="1902409" y="18288"/>
                </a:cubicBezTo>
                <a:cubicBezTo>
                  <a:pt x="1631145" y="49454"/>
                  <a:pt x="1461378" y="5466"/>
                  <a:pt x="1276960" y="18288"/>
                </a:cubicBezTo>
                <a:cubicBezTo>
                  <a:pt x="1092542" y="31110"/>
                  <a:pt x="890442" y="13213"/>
                  <a:pt x="677570" y="18288"/>
                </a:cubicBezTo>
                <a:cubicBezTo>
                  <a:pt x="464698" y="23364"/>
                  <a:pt x="187648" y="35837"/>
                  <a:pt x="0" y="18288"/>
                </a:cubicBezTo>
                <a:cubicBezTo>
                  <a:pt x="841" y="12879"/>
                  <a:pt x="-726" y="3977"/>
                  <a:pt x="0" y="0"/>
                </a:cubicBezTo>
                <a:close/>
              </a:path>
              <a:path w="2606040" h="18288" stroke="0" extrusionOk="0">
                <a:moveTo>
                  <a:pt x="0" y="0"/>
                </a:moveTo>
                <a:cubicBezTo>
                  <a:pt x="197231" y="3803"/>
                  <a:pt x="358914" y="-9291"/>
                  <a:pt x="599389" y="0"/>
                </a:cubicBezTo>
                <a:cubicBezTo>
                  <a:pt x="839864" y="9291"/>
                  <a:pt x="979371" y="8509"/>
                  <a:pt x="1303020" y="0"/>
                </a:cubicBezTo>
                <a:cubicBezTo>
                  <a:pt x="1626669" y="-8509"/>
                  <a:pt x="1726300" y="7440"/>
                  <a:pt x="1876349" y="0"/>
                </a:cubicBezTo>
                <a:cubicBezTo>
                  <a:pt x="2026398" y="-7440"/>
                  <a:pt x="2430712" y="17957"/>
                  <a:pt x="2606040" y="0"/>
                </a:cubicBezTo>
                <a:cubicBezTo>
                  <a:pt x="2605426" y="8857"/>
                  <a:pt x="2606544" y="13619"/>
                  <a:pt x="2606040" y="18288"/>
                </a:cubicBezTo>
                <a:cubicBezTo>
                  <a:pt x="2393024" y="2241"/>
                  <a:pt x="2191161" y="39259"/>
                  <a:pt x="1980590" y="18288"/>
                </a:cubicBezTo>
                <a:cubicBezTo>
                  <a:pt x="1770019" y="-2683"/>
                  <a:pt x="1476440" y="36114"/>
                  <a:pt x="1276960" y="18288"/>
                </a:cubicBezTo>
                <a:cubicBezTo>
                  <a:pt x="1077480" y="463"/>
                  <a:pt x="880988" y="42125"/>
                  <a:pt x="651510" y="18288"/>
                </a:cubicBezTo>
                <a:cubicBezTo>
                  <a:pt x="422032" y="-5549"/>
                  <a:pt x="130744" y="-1947"/>
                  <a:pt x="0" y="18288"/>
                </a:cubicBezTo>
                <a:cubicBezTo>
                  <a:pt x="-487" y="10816"/>
                  <a:pt x="-839" y="6058"/>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Content Placeholder 2"/>
          <p:cNvSpPr>
            <a:spLocks noGrp="1"/>
          </p:cNvSpPr>
          <p:nvPr>
            <p:ph idx="1"/>
          </p:nvPr>
        </p:nvSpPr>
        <p:spPr>
          <a:xfrm>
            <a:off x="480060" y="2872899"/>
            <a:ext cx="3182691" cy="3320668"/>
          </a:xfrm>
        </p:spPr>
        <p:txBody>
          <a:bodyPr>
            <a:normAutofit/>
          </a:bodyPr>
          <a:lstStyle/>
          <a:p>
            <a:pPr marL="0" indent="0">
              <a:buNone/>
            </a:pPr>
            <a:r>
              <a:rPr lang="en-US" b="1" dirty="0"/>
              <a:t>Step 2:</a:t>
            </a:r>
            <a:r>
              <a:rPr lang="en-US" dirty="0"/>
              <a:t> Identify your specimen. </a:t>
            </a:r>
          </a:p>
          <a:p>
            <a:pPr marL="0" indent="0">
              <a:buNone/>
            </a:pPr>
            <a:r>
              <a:rPr lang="en-US" dirty="0"/>
              <a:t>You need to show that the specimen you have is part of a particular higher taxon (usually the genus)</a:t>
            </a:r>
          </a:p>
        </p:txBody>
      </p:sp>
      <p:pic>
        <p:nvPicPr>
          <p:cNvPr id="44" name="Picture 43">
            <a:extLst>
              <a:ext uri="{FF2B5EF4-FFF2-40B4-BE49-F238E27FC236}">
                <a16:creationId xmlns:a16="http://schemas.microsoft.com/office/drawing/2014/main" id="{127B99C7-A251-7679-4F73-6CCDA2B50E6D}"/>
              </a:ext>
            </a:extLst>
          </p:cNvPr>
          <p:cNvPicPr>
            <a:picLocks noChangeAspect="1"/>
          </p:cNvPicPr>
          <p:nvPr/>
        </p:nvPicPr>
        <p:blipFill>
          <a:blip r:embed="rId2">
            <a:extLst>
              <a:ext uri="{28A0092B-C50C-407E-A947-70E740481C1C}">
                <a14:useLocalDpi xmlns:a14="http://schemas.microsoft.com/office/drawing/2010/main" val="0"/>
              </a:ext>
            </a:extLst>
          </a:blip>
          <a:srcRect t="2496" b="2496"/>
          <a:stretch/>
        </p:blipFill>
        <p:spPr>
          <a:xfrm>
            <a:off x="3983776" y="10"/>
            <a:ext cx="5159081"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2113141455"/>
      </p:ext>
    </p:extLst>
  </p:cSld>
  <p:clrMapOvr>
    <a:masterClrMapping/>
  </p:clrMapOvr>
  <mc:AlternateContent xmlns:mc="http://schemas.openxmlformats.org/markup-compatibility/2006" xmlns:p14="http://schemas.microsoft.com/office/powerpoint/2010/main">
    <mc:Choice Requires="p14">
      <p:transition spd="slow" p14:dur="2000" advTm="72572"/>
    </mc:Choice>
    <mc:Fallback xmlns="">
      <p:transition spd="slow" advTm="72572"/>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973321" y="329184"/>
            <a:ext cx="4688333" cy="1783080"/>
          </a:xfrm>
        </p:spPr>
        <p:txBody>
          <a:bodyPr anchor="b">
            <a:normAutofit/>
          </a:bodyPr>
          <a:lstStyle/>
          <a:p>
            <a:r>
              <a:rPr lang="en-GB" sz="4000"/>
              <a:t>How do you describe a new species?</a:t>
            </a:r>
          </a:p>
        </p:txBody>
      </p:sp>
      <p:pic>
        <p:nvPicPr>
          <p:cNvPr id="5" name="Picture 4" descr="Butterfly emerging from chrysalis">
            <a:extLst>
              <a:ext uri="{FF2B5EF4-FFF2-40B4-BE49-F238E27FC236}">
                <a16:creationId xmlns:a16="http://schemas.microsoft.com/office/drawing/2014/main" id="{0D80CA99-6E6C-D1C3-5D9B-0730F4D38B91}"/>
              </a:ext>
            </a:extLst>
          </p:cNvPr>
          <p:cNvPicPr>
            <a:picLocks noChangeAspect="1"/>
          </p:cNvPicPr>
          <p:nvPr/>
        </p:nvPicPr>
        <p:blipFill rotWithShape="1">
          <a:blip r:embed="rId2"/>
          <a:srcRect l="24563" r="18902"/>
          <a:stretch/>
        </p:blipFill>
        <p:spPr>
          <a:xfrm>
            <a:off x="20" y="10"/>
            <a:ext cx="3492988"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1"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3321" y="2374947"/>
            <a:ext cx="3182692" cy="18288"/>
          </a:xfrm>
          <a:custGeom>
            <a:avLst/>
            <a:gdLst>
              <a:gd name="connsiteX0" fmla="*/ 0 w 3182692"/>
              <a:gd name="connsiteY0" fmla="*/ 0 h 18288"/>
              <a:gd name="connsiteX1" fmla="*/ 636538 w 3182692"/>
              <a:gd name="connsiteY1" fmla="*/ 0 h 18288"/>
              <a:gd name="connsiteX2" fmla="*/ 1273077 w 3182692"/>
              <a:gd name="connsiteY2" fmla="*/ 0 h 18288"/>
              <a:gd name="connsiteX3" fmla="*/ 1909615 w 3182692"/>
              <a:gd name="connsiteY3" fmla="*/ 0 h 18288"/>
              <a:gd name="connsiteX4" fmla="*/ 2482500 w 3182692"/>
              <a:gd name="connsiteY4" fmla="*/ 0 h 18288"/>
              <a:gd name="connsiteX5" fmla="*/ 3182692 w 3182692"/>
              <a:gd name="connsiteY5" fmla="*/ 0 h 18288"/>
              <a:gd name="connsiteX6" fmla="*/ 3182692 w 3182692"/>
              <a:gd name="connsiteY6" fmla="*/ 18288 h 18288"/>
              <a:gd name="connsiteX7" fmla="*/ 2609807 w 3182692"/>
              <a:gd name="connsiteY7" fmla="*/ 18288 h 18288"/>
              <a:gd name="connsiteX8" fmla="*/ 2068750 w 3182692"/>
              <a:gd name="connsiteY8" fmla="*/ 18288 h 18288"/>
              <a:gd name="connsiteX9" fmla="*/ 1432211 w 3182692"/>
              <a:gd name="connsiteY9" fmla="*/ 18288 h 18288"/>
              <a:gd name="connsiteX10" fmla="*/ 859327 w 3182692"/>
              <a:gd name="connsiteY10" fmla="*/ 18288 h 18288"/>
              <a:gd name="connsiteX11" fmla="*/ 0 w 3182692"/>
              <a:gd name="connsiteY11" fmla="*/ 18288 h 18288"/>
              <a:gd name="connsiteX12" fmla="*/ 0 w 3182692"/>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82692" h="18288" fill="none" extrusionOk="0">
                <a:moveTo>
                  <a:pt x="0" y="0"/>
                </a:moveTo>
                <a:cubicBezTo>
                  <a:pt x="253588" y="25878"/>
                  <a:pt x="409323" y="-5359"/>
                  <a:pt x="636538" y="0"/>
                </a:cubicBezTo>
                <a:cubicBezTo>
                  <a:pt x="863753" y="5359"/>
                  <a:pt x="1007727" y="-28"/>
                  <a:pt x="1273077" y="0"/>
                </a:cubicBezTo>
                <a:cubicBezTo>
                  <a:pt x="1538427" y="28"/>
                  <a:pt x="1698640" y="-12775"/>
                  <a:pt x="1909615" y="0"/>
                </a:cubicBezTo>
                <a:cubicBezTo>
                  <a:pt x="2120590" y="12775"/>
                  <a:pt x="2210293" y="-21823"/>
                  <a:pt x="2482500" y="0"/>
                </a:cubicBezTo>
                <a:cubicBezTo>
                  <a:pt x="2754708" y="21823"/>
                  <a:pt x="3004133" y="-28750"/>
                  <a:pt x="3182692" y="0"/>
                </a:cubicBezTo>
                <a:cubicBezTo>
                  <a:pt x="3183134" y="4516"/>
                  <a:pt x="3181865" y="12266"/>
                  <a:pt x="3182692" y="18288"/>
                </a:cubicBezTo>
                <a:cubicBezTo>
                  <a:pt x="2947402" y="22440"/>
                  <a:pt x="2876226" y="27191"/>
                  <a:pt x="2609807" y="18288"/>
                </a:cubicBezTo>
                <a:cubicBezTo>
                  <a:pt x="2343389" y="9385"/>
                  <a:pt x="2326689" y="25579"/>
                  <a:pt x="2068750" y="18288"/>
                </a:cubicBezTo>
                <a:cubicBezTo>
                  <a:pt x="1810811" y="10997"/>
                  <a:pt x="1713836" y="48219"/>
                  <a:pt x="1432211" y="18288"/>
                </a:cubicBezTo>
                <a:cubicBezTo>
                  <a:pt x="1150586" y="-11643"/>
                  <a:pt x="982765" y="3747"/>
                  <a:pt x="859327" y="18288"/>
                </a:cubicBezTo>
                <a:cubicBezTo>
                  <a:pt x="735889" y="32829"/>
                  <a:pt x="254183" y="35231"/>
                  <a:pt x="0" y="18288"/>
                </a:cubicBezTo>
                <a:cubicBezTo>
                  <a:pt x="-306" y="11477"/>
                  <a:pt x="485" y="4355"/>
                  <a:pt x="0" y="0"/>
                </a:cubicBezTo>
                <a:close/>
              </a:path>
              <a:path w="3182692" h="18288" stroke="0" extrusionOk="0">
                <a:moveTo>
                  <a:pt x="0" y="0"/>
                </a:moveTo>
                <a:cubicBezTo>
                  <a:pt x="243108" y="-22426"/>
                  <a:pt x="387854" y="22949"/>
                  <a:pt x="572885" y="0"/>
                </a:cubicBezTo>
                <a:cubicBezTo>
                  <a:pt x="757916" y="-22949"/>
                  <a:pt x="923707" y="6797"/>
                  <a:pt x="1113942" y="0"/>
                </a:cubicBezTo>
                <a:cubicBezTo>
                  <a:pt x="1304177" y="-6797"/>
                  <a:pt x="1495991" y="20627"/>
                  <a:pt x="1686827" y="0"/>
                </a:cubicBezTo>
                <a:cubicBezTo>
                  <a:pt x="1877663" y="-20627"/>
                  <a:pt x="2170182" y="-20672"/>
                  <a:pt x="2323365" y="0"/>
                </a:cubicBezTo>
                <a:cubicBezTo>
                  <a:pt x="2476548" y="20672"/>
                  <a:pt x="2919164" y="6097"/>
                  <a:pt x="3182692" y="0"/>
                </a:cubicBezTo>
                <a:cubicBezTo>
                  <a:pt x="3183269" y="4624"/>
                  <a:pt x="3183511" y="11191"/>
                  <a:pt x="3182692" y="18288"/>
                </a:cubicBezTo>
                <a:cubicBezTo>
                  <a:pt x="3026065" y="-10849"/>
                  <a:pt x="2775006" y="23067"/>
                  <a:pt x="2546154" y="18288"/>
                </a:cubicBezTo>
                <a:cubicBezTo>
                  <a:pt x="2317302" y="13509"/>
                  <a:pt x="2168173" y="-8513"/>
                  <a:pt x="1845961" y="18288"/>
                </a:cubicBezTo>
                <a:cubicBezTo>
                  <a:pt x="1523749" y="45089"/>
                  <a:pt x="1450078" y="-844"/>
                  <a:pt x="1304904" y="18288"/>
                </a:cubicBezTo>
                <a:cubicBezTo>
                  <a:pt x="1159730" y="37420"/>
                  <a:pt x="942635" y="-10021"/>
                  <a:pt x="604711" y="18288"/>
                </a:cubicBezTo>
                <a:cubicBezTo>
                  <a:pt x="266787" y="46597"/>
                  <a:pt x="141927" y="-8395"/>
                  <a:pt x="0" y="18288"/>
                </a:cubicBezTo>
                <a:cubicBezTo>
                  <a:pt x="-171" y="12755"/>
                  <a:pt x="-690" y="793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973321" y="2706624"/>
            <a:ext cx="4688333" cy="3483864"/>
          </a:xfrm>
        </p:spPr>
        <p:txBody>
          <a:bodyPr>
            <a:normAutofit/>
          </a:bodyPr>
          <a:lstStyle/>
          <a:p>
            <a:pPr marL="0" indent="0">
              <a:buNone/>
            </a:pPr>
            <a:r>
              <a:rPr lang="en-US" b="1" dirty="0"/>
              <a:t>Step 3:</a:t>
            </a:r>
            <a:r>
              <a:rPr lang="en-US" dirty="0"/>
              <a:t> Differential diagnosis. </a:t>
            </a:r>
          </a:p>
          <a:p>
            <a:pPr marL="0" indent="0">
              <a:buNone/>
            </a:pPr>
            <a:r>
              <a:rPr lang="en-US" sz="2400" dirty="0"/>
              <a:t>You have convinced yourself and — more importantly — everyone else that your species is correctly designated to a higher taxon. Now you have to prove that your species is different than all of the other species in that taxon.</a:t>
            </a:r>
            <a:endParaRPr lang="en-GB" sz="2400" dirty="0"/>
          </a:p>
        </p:txBody>
      </p:sp>
    </p:spTree>
    <p:extLst>
      <p:ext uri="{BB962C8B-B14F-4D97-AF65-F5344CB8AC3E}">
        <p14:creationId xmlns:p14="http://schemas.microsoft.com/office/powerpoint/2010/main" val="4107821988"/>
      </p:ext>
    </p:extLst>
  </p:cSld>
  <p:clrMapOvr>
    <a:masterClrMapping/>
  </p:clrMapOvr>
  <mc:AlternateContent xmlns:mc="http://schemas.openxmlformats.org/markup-compatibility/2006" xmlns:p14="http://schemas.microsoft.com/office/powerpoint/2010/main">
    <mc:Choice Requires="p14">
      <p:transition spd="slow" p14:dur="2000" advTm="54600"/>
    </mc:Choice>
    <mc:Fallback xmlns="">
      <p:transition spd="slow" advTm="54600"/>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6"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125454"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15125" y="1153572"/>
            <a:ext cx="2400300" cy="4461163"/>
          </a:xfrm>
        </p:spPr>
        <p:txBody>
          <a:bodyPr>
            <a:normAutofit/>
          </a:bodyPr>
          <a:lstStyle/>
          <a:p>
            <a:r>
              <a:rPr lang="en-GB">
                <a:solidFill>
                  <a:srgbClr val="FFFFFF"/>
                </a:solidFill>
              </a:rPr>
              <a:t>How do you describe a new species?</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662801" y="2455479"/>
            <a:ext cx="3062575"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p:cNvSpPr>
            <a:spLocks noGrp="1"/>
          </p:cNvSpPr>
          <p:nvPr>
            <p:ph idx="1"/>
          </p:nvPr>
        </p:nvSpPr>
        <p:spPr>
          <a:xfrm>
            <a:off x="3335481" y="591344"/>
            <a:ext cx="5179868" cy="5585619"/>
          </a:xfrm>
        </p:spPr>
        <p:txBody>
          <a:bodyPr anchor="ctr">
            <a:normAutofit/>
          </a:bodyPr>
          <a:lstStyle/>
          <a:p>
            <a:pPr marL="0" indent="0">
              <a:buNone/>
            </a:pPr>
            <a:r>
              <a:rPr lang="en-US" sz="3600" b="1" dirty="0"/>
              <a:t>Steps 2 &amp; 3</a:t>
            </a:r>
            <a:endParaRPr lang="en-US" sz="3600" dirty="0"/>
          </a:p>
          <a:p>
            <a:pPr lvl="1"/>
            <a:r>
              <a:rPr lang="en-US" dirty="0"/>
              <a:t>Use of keys for identification</a:t>
            </a:r>
          </a:p>
          <a:p>
            <a:pPr lvl="1"/>
            <a:r>
              <a:rPr lang="en-US" dirty="0"/>
              <a:t>Comparison of your specimens with museum collection material, especially type material, with a determination based on </a:t>
            </a:r>
          </a:p>
          <a:p>
            <a:pPr lvl="2"/>
            <a:r>
              <a:rPr lang="en-US" sz="2400" dirty="0"/>
              <a:t>external morphology</a:t>
            </a:r>
          </a:p>
          <a:p>
            <a:pPr lvl="2"/>
            <a:r>
              <a:rPr lang="en-US" sz="2400" dirty="0"/>
              <a:t>dissection of genitalia</a:t>
            </a:r>
          </a:p>
          <a:p>
            <a:pPr lvl="2"/>
            <a:r>
              <a:rPr lang="en-US" sz="2400" dirty="0"/>
              <a:t>DNA sequences</a:t>
            </a:r>
          </a:p>
          <a:p>
            <a:pPr lvl="2"/>
            <a:r>
              <a:rPr lang="en-US" sz="2400" dirty="0"/>
              <a:t>location</a:t>
            </a:r>
          </a:p>
          <a:p>
            <a:pPr lvl="2"/>
            <a:r>
              <a:rPr lang="en-US" sz="2400" dirty="0"/>
              <a:t>behavior</a:t>
            </a:r>
          </a:p>
        </p:txBody>
      </p:sp>
    </p:spTree>
    <p:extLst>
      <p:ext uri="{BB962C8B-B14F-4D97-AF65-F5344CB8AC3E}">
        <p14:creationId xmlns:p14="http://schemas.microsoft.com/office/powerpoint/2010/main" val="3134382228"/>
      </p:ext>
    </p:extLst>
  </p:cSld>
  <p:clrMapOvr>
    <a:masterClrMapping/>
  </p:clrMapOvr>
  <mc:AlternateContent xmlns:mc="http://schemas.openxmlformats.org/markup-compatibility/2006" xmlns:p14="http://schemas.microsoft.com/office/powerpoint/2010/main">
    <mc:Choice Requires="p14">
      <p:transition spd="slow" p14:dur="2000" advTm="233997"/>
    </mc:Choice>
    <mc:Fallback xmlns="">
      <p:transition spd="slow" advTm="233997"/>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01777" y="365125"/>
            <a:ext cx="8267317" cy="1325563"/>
          </a:xfrm>
        </p:spPr>
        <p:txBody>
          <a:bodyPr>
            <a:normAutofit/>
          </a:bodyPr>
          <a:lstStyle/>
          <a:p>
            <a:r>
              <a:rPr lang="en-GB" sz="4300" dirty="0"/>
              <a:t>How do you describe a new species?</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1777" y="1677373"/>
            <a:ext cx="8140446" cy="18288"/>
          </a:xfrm>
          <a:custGeom>
            <a:avLst/>
            <a:gdLst>
              <a:gd name="connsiteX0" fmla="*/ 0 w 8140446"/>
              <a:gd name="connsiteY0" fmla="*/ 0 h 18288"/>
              <a:gd name="connsiteX1" fmla="*/ 434157 w 8140446"/>
              <a:gd name="connsiteY1" fmla="*/ 0 h 18288"/>
              <a:gd name="connsiteX2" fmla="*/ 1193932 w 8140446"/>
              <a:gd name="connsiteY2" fmla="*/ 0 h 18288"/>
              <a:gd name="connsiteX3" fmla="*/ 1628089 w 8140446"/>
              <a:gd name="connsiteY3" fmla="*/ 0 h 18288"/>
              <a:gd name="connsiteX4" fmla="*/ 2225055 w 8140446"/>
              <a:gd name="connsiteY4" fmla="*/ 0 h 18288"/>
              <a:gd name="connsiteX5" fmla="*/ 3066235 w 8140446"/>
              <a:gd name="connsiteY5" fmla="*/ 0 h 18288"/>
              <a:gd name="connsiteX6" fmla="*/ 3744605 w 8140446"/>
              <a:gd name="connsiteY6" fmla="*/ 0 h 18288"/>
              <a:gd name="connsiteX7" fmla="*/ 4504380 w 8140446"/>
              <a:gd name="connsiteY7" fmla="*/ 0 h 18288"/>
              <a:gd name="connsiteX8" fmla="*/ 5101346 w 8140446"/>
              <a:gd name="connsiteY8" fmla="*/ 0 h 18288"/>
              <a:gd name="connsiteX9" fmla="*/ 5779717 w 8140446"/>
              <a:gd name="connsiteY9" fmla="*/ 0 h 18288"/>
              <a:gd name="connsiteX10" fmla="*/ 6620896 w 8140446"/>
              <a:gd name="connsiteY10" fmla="*/ 0 h 18288"/>
              <a:gd name="connsiteX11" fmla="*/ 7136458 w 8140446"/>
              <a:gd name="connsiteY11" fmla="*/ 0 h 18288"/>
              <a:gd name="connsiteX12" fmla="*/ 8140446 w 8140446"/>
              <a:gd name="connsiteY12" fmla="*/ 0 h 18288"/>
              <a:gd name="connsiteX13" fmla="*/ 8140446 w 8140446"/>
              <a:gd name="connsiteY13" fmla="*/ 18288 h 18288"/>
              <a:gd name="connsiteX14" fmla="*/ 7543480 w 8140446"/>
              <a:gd name="connsiteY14" fmla="*/ 18288 h 18288"/>
              <a:gd name="connsiteX15" fmla="*/ 7109323 w 8140446"/>
              <a:gd name="connsiteY15" fmla="*/ 18288 h 18288"/>
              <a:gd name="connsiteX16" fmla="*/ 6430952 w 8140446"/>
              <a:gd name="connsiteY16" fmla="*/ 18288 h 18288"/>
              <a:gd name="connsiteX17" fmla="*/ 5915391 w 8140446"/>
              <a:gd name="connsiteY17" fmla="*/ 18288 h 18288"/>
              <a:gd name="connsiteX18" fmla="*/ 5237020 w 8140446"/>
              <a:gd name="connsiteY18" fmla="*/ 18288 h 18288"/>
              <a:gd name="connsiteX19" fmla="*/ 4558650 w 8140446"/>
              <a:gd name="connsiteY19" fmla="*/ 18288 h 18288"/>
              <a:gd name="connsiteX20" fmla="*/ 3880279 w 8140446"/>
              <a:gd name="connsiteY20" fmla="*/ 18288 h 18288"/>
              <a:gd name="connsiteX21" fmla="*/ 3201909 w 8140446"/>
              <a:gd name="connsiteY21" fmla="*/ 18288 h 18288"/>
              <a:gd name="connsiteX22" fmla="*/ 2604943 w 8140446"/>
              <a:gd name="connsiteY22" fmla="*/ 18288 h 18288"/>
              <a:gd name="connsiteX23" fmla="*/ 1845168 w 8140446"/>
              <a:gd name="connsiteY23" fmla="*/ 18288 h 18288"/>
              <a:gd name="connsiteX24" fmla="*/ 1166797 w 8140446"/>
              <a:gd name="connsiteY24" fmla="*/ 18288 h 18288"/>
              <a:gd name="connsiteX25" fmla="*/ 0 w 8140446"/>
              <a:gd name="connsiteY25" fmla="*/ 18288 h 18288"/>
              <a:gd name="connsiteX26" fmla="*/ 0 w 8140446"/>
              <a:gd name="connsiteY2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140446" h="18288" fill="none" extrusionOk="0">
                <a:moveTo>
                  <a:pt x="0" y="0"/>
                </a:moveTo>
                <a:cubicBezTo>
                  <a:pt x="94920" y="9103"/>
                  <a:pt x="287892" y="-4966"/>
                  <a:pt x="434157" y="0"/>
                </a:cubicBezTo>
                <a:cubicBezTo>
                  <a:pt x="580422" y="4966"/>
                  <a:pt x="943595" y="-14182"/>
                  <a:pt x="1193932" y="0"/>
                </a:cubicBezTo>
                <a:cubicBezTo>
                  <a:pt x="1444270" y="14182"/>
                  <a:pt x="1472129" y="5523"/>
                  <a:pt x="1628089" y="0"/>
                </a:cubicBezTo>
                <a:cubicBezTo>
                  <a:pt x="1784049" y="-5523"/>
                  <a:pt x="1962419" y="-17322"/>
                  <a:pt x="2225055" y="0"/>
                </a:cubicBezTo>
                <a:cubicBezTo>
                  <a:pt x="2487691" y="17322"/>
                  <a:pt x="2700681" y="1311"/>
                  <a:pt x="3066235" y="0"/>
                </a:cubicBezTo>
                <a:cubicBezTo>
                  <a:pt x="3431789" y="-1311"/>
                  <a:pt x="3405662" y="25081"/>
                  <a:pt x="3744605" y="0"/>
                </a:cubicBezTo>
                <a:cubicBezTo>
                  <a:pt x="4083548" y="-25081"/>
                  <a:pt x="4265111" y="-11945"/>
                  <a:pt x="4504380" y="0"/>
                </a:cubicBezTo>
                <a:cubicBezTo>
                  <a:pt x="4743649" y="11945"/>
                  <a:pt x="4860394" y="-2832"/>
                  <a:pt x="5101346" y="0"/>
                </a:cubicBezTo>
                <a:cubicBezTo>
                  <a:pt x="5342298" y="2832"/>
                  <a:pt x="5456387" y="23676"/>
                  <a:pt x="5779717" y="0"/>
                </a:cubicBezTo>
                <a:cubicBezTo>
                  <a:pt x="6103047" y="-23676"/>
                  <a:pt x="6270379" y="-37291"/>
                  <a:pt x="6620896" y="0"/>
                </a:cubicBezTo>
                <a:cubicBezTo>
                  <a:pt x="6971413" y="37291"/>
                  <a:pt x="6989068" y="24674"/>
                  <a:pt x="7136458" y="0"/>
                </a:cubicBezTo>
                <a:cubicBezTo>
                  <a:pt x="7283848" y="-24674"/>
                  <a:pt x="7752532" y="-22436"/>
                  <a:pt x="8140446" y="0"/>
                </a:cubicBezTo>
                <a:cubicBezTo>
                  <a:pt x="8140314" y="7702"/>
                  <a:pt x="8140234" y="13511"/>
                  <a:pt x="8140446" y="18288"/>
                </a:cubicBezTo>
                <a:cubicBezTo>
                  <a:pt x="7906329" y="-3043"/>
                  <a:pt x="7681180" y="27465"/>
                  <a:pt x="7543480" y="18288"/>
                </a:cubicBezTo>
                <a:cubicBezTo>
                  <a:pt x="7405780" y="9111"/>
                  <a:pt x="7216607" y="3660"/>
                  <a:pt x="7109323" y="18288"/>
                </a:cubicBezTo>
                <a:cubicBezTo>
                  <a:pt x="7002039" y="32916"/>
                  <a:pt x="6576231" y="42692"/>
                  <a:pt x="6430952" y="18288"/>
                </a:cubicBezTo>
                <a:cubicBezTo>
                  <a:pt x="6285673" y="-6116"/>
                  <a:pt x="6138840" y="34521"/>
                  <a:pt x="5915391" y="18288"/>
                </a:cubicBezTo>
                <a:cubicBezTo>
                  <a:pt x="5691942" y="2055"/>
                  <a:pt x="5459460" y="51666"/>
                  <a:pt x="5237020" y="18288"/>
                </a:cubicBezTo>
                <a:cubicBezTo>
                  <a:pt x="5014580" y="-15090"/>
                  <a:pt x="4747677" y="40449"/>
                  <a:pt x="4558650" y="18288"/>
                </a:cubicBezTo>
                <a:cubicBezTo>
                  <a:pt x="4369623" y="-3873"/>
                  <a:pt x="4146061" y="12568"/>
                  <a:pt x="3880279" y="18288"/>
                </a:cubicBezTo>
                <a:cubicBezTo>
                  <a:pt x="3614497" y="24008"/>
                  <a:pt x="3473808" y="-12908"/>
                  <a:pt x="3201909" y="18288"/>
                </a:cubicBezTo>
                <a:cubicBezTo>
                  <a:pt x="2930010" y="49484"/>
                  <a:pt x="2728175" y="-3430"/>
                  <a:pt x="2604943" y="18288"/>
                </a:cubicBezTo>
                <a:cubicBezTo>
                  <a:pt x="2481711" y="40006"/>
                  <a:pt x="2004334" y="26952"/>
                  <a:pt x="1845168" y="18288"/>
                </a:cubicBezTo>
                <a:cubicBezTo>
                  <a:pt x="1686003" y="9624"/>
                  <a:pt x="1375070" y="37580"/>
                  <a:pt x="1166797" y="18288"/>
                </a:cubicBezTo>
                <a:cubicBezTo>
                  <a:pt x="958524" y="-1004"/>
                  <a:pt x="342846" y="8880"/>
                  <a:pt x="0" y="18288"/>
                </a:cubicBezTo>
                <a:cubicBezTo>
                  <a:pt x="129" y="13298"/>
                  <a:pt x="-675" y="6857"/>
                  <a:pt x="0" y="0"/>
                </a:cubicBezTo>
                <a:close/>
              </a:path>
              <a:path w="8140446" h="18288" stroke="0" extrusionOk="0">
                <a:moveTo>
                  <a:pt x="0" y="0"/>
                </a:moveTo>
                <a:cubicBezTo>
                  <a:pt x="142435" y="-24533"/>
                  <a:pt x="380026" y="17447"/>
                  <a:pt x="596966" y="0"/>
                </a:cubicBezTo>
                <a:cubicBezTo>
                  <a:pt x="813906" y="-17447"/>
                  <a:pt x="830530" y="13462"/>
                  <a:pt x="1031123" y="0"/>
                </a:cubicBezTo>
                <a:cubicBezTo>
                  <a:pt x="1231716" y="-13462"/>
                  <a:pt x="1634038" y="0"/>
                  <a:pt x="1872303" y="0"/>
                </a:cubicBezTo>
                <a:cubicBezTo>
                  <a:pt x="2110568" y="0"/>
                  <a:pt x="2261934" y="-25727"/>
                  <a:pt x="2469269" y="0"/>
                </a:cubicBezTo>
                <a:cubicBezTo>
                  <a:pt x="2676604" y="25727"/>
                  <a:pt x="2790440" y="16284"/>
                  <a:pt x="3066235" y="0"/>
                </a:cubicBezTo>
                <a:cubicBezTo>
                  <a:pt x="3342030" y="-16284"/>
                  <a:pt x="3685603" y="41976"/>
                  <a:pt x="3907414" y="0"/>
                </a:cubicBezTo>
                <a:cubicBezTo>
                  <a:pt x="4129225" y="-41976"/>
                  <a:pt x="4177416" y="-7598"/>
                  <a:pt x="4422976" y="0"/>
                </a:cubicBezTo>
                <a:cubicBezTo>
                  <a:pt x="4668536" y="7598"/>
                  <a:pt x="5023499" y="-28058"/>
                  <a:pt x="5264155" y="0"/>
                </a:cubicBezTo>
                <a:cubicBezTo>
                  <a:pt x="5504811" y="28058"/>
                  <a:pt x="5703675" y="13288"/>
                  <a:pt x="6105335" y="0"/>
                </a:cubicBezTo>
                <a:cubicBezTo>
                  <a:pt x="6506995" y="-13288"/>
                  <a:pt x="6455516" y="-5124"/>
                  <a:pt x="6783705" y="0"/>
                </a:cubicBezTo>
                <a:cubicBezTo>
                  <a:pt x="7111894" y="5124"/>
                  <a:pt x="7512856" y="10604"/>
                  <a:pt x="8140446" y="0"/>
                </a:cubicBezTo>
                <a:cubicBezTo>
                  <a:pt x="8140458" y="8833"/>
                  <a:pt x="8140986" y="9830"/>
                  <a:pt x="8140446" y="18288"/>
                </a:cubicBezTo>
                <a:cubicBezTo>
                  <a:pt x="7959314" y="3345"/>
                  <a:pt x="7870113" y="10437"/>
                  <a:pt x="7706289" y="18288"/>
                </a:cubicBezTo>
                <a:cubicBezTo>
                  <a:pt x="7542465" y="26139"/>
                  <a:pt x="7157940" y="17482"/>
                  <a:pt x="6865109" y="18288"/>
                </a:cubicBezTo>
                <a:cubicBezTo>
                  <a:pt x="6572278" y="19094"/>
                  <a:pt x="6524256" y="38051"/>
                  <a:pt x="6349548" y="18288"/>
                </a:cubicBezTo>
                <a:cubicBezTo>
                  <a:pt x="6174840" y="-1475"/>
                  <a:pt x="5951624" y="174"/>
                  <a:pt x="5671177" y="18288"/>
                </a:cubicBezTo>
                <a:cubicBezTo>
                  <a:pt x="5390730" y="36402"/>
                  <a:pt x="5222992" y="60058"/>
                  <a:pt x="4829998" y="18288"/>
                </a:cubicBezTo>
                <a:cubicBezTo>
                  <a:pt x="4437004" y="-23482"/>
                  <a:pt x="4344181" y="39087"/>
                  <a:pt x="4151627" y="18288"/>
                </a:cubicBezTo>
                <a:cubicBezTo>
                  <a:pt x="3959073" y="-2511"/>
                  <a:pt x="3886970" y="32875"/>
                  <a:pt x="3717470" y="18288"/>
                </a:cubicBezTo>
                <a:cubicBezTo>
                  <a:pt x="3547970" y="3701"/>
                  <a:pt x="3451521" y="31872"/>
                  <a:pt x="3201909" y="18288"/>
                </a:cubicBezTo>
                <a:cubicBezTo>
                  <a:pt x="2952297" y="4704"/>
                  <a:pt x="2543413" y="6029"/>
                  <a:pt x="2360729" y="18288"/>
                </a:cubicBezTo>
                <a:cubicBezTo>
                  <a:pt x="2178045" y="30547"/>
                  <a:pt x="1906056" y="25847"/>
                  <a:pt x="1682359" y="18288"/>
                </a:cubicBezTo>
                <a:cubicBezTo>
                  <a:pt x="1458662" y="10730"/>
                  <a:pt x="1330405" y="8046"/>
                  <a:pt x="1166797" y="18288"/>
                </a:cubicBezTo>
                <a:cubicBezTo>
                  <a:pt x="1003189" y="28530"/>
                  <a:pt x="278098" y="19533"/>
                  <a:pt x="0" y="18288"/>
                </a:cubicBezTo>
                <a:cubicBezTo>
                  <a:pt x="74" y="14054"/>
                  <a:pt x="-46" y="699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628650" y="2145877"/>
            <a:ext cx="7886700" cy="4251960"/>
          </a:xfrm>
        </p:spPr>
        <p:txBody>
          <a:bodyPr>
            <a:normAutofit/>
          </a:bodyPr>
          <a:lstStyle/>
          <a:p>
            <a:pPr marL="0" indent="0">
              <a:buNone/>
            </a:pPr>
            <a:r>
              <a:rPr lang="en-US" b="1" dirty="0"/>
              <a:t>Step 4:</a:t>
            </a:r>
            <a:r>
              <a:rPr lang="en-US" dirty="0"/>
              <a:t> Describe it. Hooray, you have a new species! </a:t>
            </a:r>
          </a:p>
          <a:p>
            <a:pPr marL="0" indent="0">
              <a:buNone/>
            </a:pPr>
            <a:r>
              <a:rPr lang="en-US" dirty="0"/>
              <a:t>Now you need to write a species description. </a:t>
            </a:r>
          </a:p>
          <a:p>
            <a:pPr marL="0" indent="0">
              <a:buNone/>
            </a:pPr>
            <a:r>
              <a:rPr lang="en-US" dirty="0"/>
              <a:t>This should ideally include lots of written morphological descriptions, measurements, photos, illustrations, and genetic sequences/barcodes.</a:t>
            </a:r>
          </a:p>
          <a:p>
            <a:pPr marL="0" indent="0">
              <a:buNone/>
            </a:pPr>
            <a:r>
              <a:rPr lang="en-US" dirty="0"/>
              <a:t>It is often necessary to review the taxonomy of closely related species and provide a descriptive comparison or species key.</a:t>
            </a:r>
            <a:endParaRPr lang="en-GB" dirty="0"/>
          </a:p>
        </p:txBody>
      </p:sp>
    </p:spTree>
    <p:extLst>
      <p:ext uri="{BB962C8B-B14F-4D97-AF65-F5344CB8AC3E}">
        <p14:creationId xmlns:p14="http://schemas.microsoft.com/office/powerpoint/2010/main" val="2256331051"/>
      </p:ext>
    </p:extLst>
  </p:cSld>
  <p:clrMapOvr>
    <a:masterClrMapping/>
  </p:clrMapOvr>
  <mc:AlternateContent xmlns:mc="http://schemas.openxmlformats.org/markup-compatibility/2006" xmlns:p14="http://schemas.microsoft.com/office/powerpoint/2010/main">
    <mc:Choice Requires="p14">
      <p:transition spd="slow" p14:dur="2000" advTm="122889"/>
    </mc:Choice>
    <mc:Fallback xmlns="">
      <p:transition spd="slow" advTm="122889"/>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iscothyrea mixta">
            <a:extLst>
              <a:ext uri="{FF2B5EF4-FFF2-40B4-BE49-F238E27FC236}">
                <a16:creationId xmlns:a16="http://schemas.microsoft.com/office/drawing/2014/main" id="{3B93D309-ECED-405F-8735-09A5D111ADD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49086" y="355349"/>
            <a:ext cx="3652745" cy="2436432"/>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09EAA6D-B492-4861-B8FB-D64B276E6073}"/>
              </a:ext>
            </a:extLst>
          </p:cNvPr>
          <p:cNvSpPr/>
          <p:nvPr/>
        </p:nvSpPr>
        <p:spPr>
          <a:xfrm>
            <a:off x="378597" y="596748"/>
            <a:ext cx="3652745" cy="1754326"/>
          </a:xfrm>
          <a:prstGeom prst="rect">
            <a:avLst/>
          </a:prstGeom>
        </p:spPr>
        <p:txBody>
          <a:bodyPr wrap="square">
            <a:spAutoFit/>
          </a:bodyPr>
          <a:lstStyle/>
          <a:p>
            <a:r>
              <a:rPr lang="en-GB" sz="3600" i="1" dirty="0" err="1">
                <a:solidFill>
                  <a:srgbClr val="253035"/>
                </a:solidFill>
              </a:rPr>
              <a:t>Discothyrea</a:t>
            </a:r>
            <a:r>
              <a:rPr lang="en-GB" sz="3600" i="1" dirty="0">
                <a:solidFill>
                  <a:srgbClr val="253035"/>
                </a:solidFill>
              </a:rPr>
              <a:t> </a:t>
            </a:r>
            <a:r>
              <a:rPr lang="en-GB" sz="3600" i="1" dirty="0" err="1">
                <a:solidFill>
                  <a:srgbClr val="253035"/>
                </a:solidFill>
              </a:rPr>
              <a:t>mixta</a:t>
            </a:r>
            <a:r>
              <a:rPr lang="en-GB" sz="3600" dirty="0">
                <a:solidFill>
                  <a:srgbClr val="253035"/>
                </a:solidFill>
              </a:rPr>
              <a:t> Brown, 1958</a:t>
            </a:r>
            <a:endParaRPr lang="en-GB" sz="3600" i="0" dirty="0">
              <a:solidFill>
                <a:srgbClr val="253035"/>
              </a:solidFill>
              <a:effectLst/>
            </a:endParaRPr>
          </a:p>
        </p:txBody>
      </p:sp>
      <p:sp>
        <p:nvSpPr>
          <p:cNvPr id="5" name="Rectangle 4">
            <a:extLst>
              <a:ext uri="{FF2B5EF4-FFF2-40B4-BE49-F238E27FC236}">
                <a16:creationId xmlns:a16="http://schemas.microsoft.com/office/drawing/2014/main" id="{95BBBEC4-83F4-4D10-8BFE-3946667718F8}"/>
              </a:ext>
            </a:extLst>
          </p:cNvPr>
          <p:cNvSpPr/>
          <p:nvPr/>
        </p:nvSpPr>
        <p:spPr>
          <a:xfrm>
            <a:off x="378597" y="2567933"/>
            <a:ext cx="8356721" cy="3693319"/>
          </a:xfrm>
          <a:prstGeom prst="rect">
            <a:avLst/>
          </a:prstGeom>
        </p:spPr>
        <p:txBody>
          <a:bodyPr wrap="square">
            <a:spAutoFit/>
          </a:bodyPr>
          <a:lstStyle/>
          <a:p>
            <a:r>
              <a:rPr lang="en-GB" b="1" dirty="0">
                <a:solidFill>
                  <a:srgbClr val="3E3E3E"/>
                </a:solidFill>
                <a:latin typeface="Helvetica" panose="020B0604020202020204" pitchFamily="34" charset="0"/>
              </a:rPr>
              <a:t>Taxonomic History</a:t>
            </a:r>
          </a:p>
          <a:p>
            <a:endParaRPr lang="en-GB" b="1" dirty="0">
              <a:solidFill>
                <a:srgbClr val="3E3E3E"/>
              </a:solidFill>
              <a:latin typeface="Helvetica" panose="020B0604020202020204" pitchFamily="34" charset="0"/>
            </a:endParaRPr>
          </a:p>
          <a:p>
            <a:r>
              <a:rPr lang="en-GB" b="1" i="1" dirty="0" err="1">
                <a:latin typeface="Helvetica" panose="020B0604020202020204" pitchFamily="34" charset="0"/>
              </a:rPr>
              <a:t>Discothyrea</a:t>
            </a:r>
            <a:r>
              <a:rPr lang="en-GB" b="1" i="1" dirty="0">
                <a:latin typeface="Helvetica" panose="020B0604020202020204" pitchFamily="34" charset="0"/>
              </a:rPr>
              <a:t> </a:t>
            </a:r>
            <a:r>
              <a:rPr lang="en-GB" b="1" i="1" dirty="0" err="1">
                <a:latin typeface="Helvetica" panose="020B0604020202020204" pitchFamily="34" charset="0"/>
              </a:rPr>
              <a:t>mixta</a:t>
            </a:r>
            <a:r>
              <a:rPr lang="en-GB" dirty="0">
                <a:latin typeface="Helvetica" panose="020B0604020202020204" pitchFamily="34" charset="0"/>
              </a:rPr>
              <a:t> Brown, 1958g: 343, figs. 47, 48 (w.) LIBERIA. Afrotropic. Primary type information: Type-material: holotype worker. Type-locality: Liberia: </a:t>
            </a:r>
            <a:r>
              <a:rPr lang="en-GB" dirty="0" err="1">
                <a:latin typeface="Helvetica" panose="020B0604020202020204" pitchFamily="34" charset="0"/>
              </a:rPr>
              <a:t>Bolahun</a:t>
            </a:r>
            <a:r>
              <a:rPr lang="en-GB" dirty="0">
                <a:latin typeface="Helvetica" panose="020B0604020202020204" pitchFamily="34" charset="0"/>
              </a:rPr>
              <a:t> (</a:t>
            </a:r>
            <a:r>
              <a:rPr lang="en-GB" i="1" dirty="0">
                <a:latin typeface="Helvetica" panose="020B0604020202020204" pitchFamily="34" charset="0"/>
              </a:rPr>
              <a:t>J.C. </a:t>
            </a:r>
            <a:r>
              <a:rPr lang="en-GB" i="1" dirty="0" err="1">
                <a:latin typeface="Helvetica" panose="020B0604020202020204" pitchFamily="34" charset="0"/>
              </a:rPr>
              <a:t>Bequaert</a:t>
            </a:r>
            <a:r>
              <a:rPr lang="en-GB" dirty="0">
                <a:latin typeface="Helvetica" panose="020B0604020202020204" pitchFamily="34" charset="0"/>
              </a:rPr>
              <a:t>). Type-depository: MCZC. Type-specimen: MCZ_Holotype_29872. Secondary type information: Paratype-material: 4 paratype workers. Paratype-locality: same as for holotype. Paratype-depositories and specimens: MCZC: MCZ_ Paratype_29872; MHNG: CASENT0911150; USNM. Type notes: Brown, 1958g: 344, records that 1 paratype was destroyed during dissection. </a:t>
            </a:r>
          </a:p>
          <a:p>
            <a:r>
              <a:rPr lang="en-GB" b="1" dirty="0">
                <a:latin typeface="Helvetica" panose="020B0604020202020204" pitchFamily="34" charset="0"/>
              </a:rPr>
              <a:t>Taxonomic history</a:t>
            </a:r>
            <a:endParaRPr lang="en-GB" dirty="0">
              <a:latin typeface="Helvetica" panose="020B0604020202020204" pitchFamily="34" charset="0"/>
            </a:endParaRPr>
          </a:p>
          <a:p>
            <a:r>
              <a:rPr lang="en-GB" dirty="0">
                <a:latin typeface="Helvetica" panose="020B0604020202020204" pitchFamily="34" charset="0"/>
              </a:rPr>
              <a:t>Status as species: </a:t>
            </a:r>
            <a:r>
              <a:rPr lang="en-GB" dirty="0" err="1">
                <a:latin typeface="Helvetica" panose="020B0604020202020204" pitchFamily="34" charset="0"/>
              </a:rPr>
              <a:t>Leston</a:t>
            </a:r>
            <a:r>
              <a:rPr lang="en-GB" dirty="0">
                <a:latin typeface="Helvetica" panose="020B0604020202020204" pitchFamily="34" charset="0"/>
              </a:rPr>
              <a:t>, 1971: 117; Bolton, 1995b: 171; </a:t>
            </a:r>
            <a:r>
              <a:rPr lang="en-GB" dirty="0" err="1">
                <a:latin typeface="Helvetica" panose="020B0604020202020204" pitchFamily="34" charset="0"/>
              </a:rPr>
              <a:t>Hita</a:t>
            </a:r>
            <a:r>
              <a:rPr lang="en-GB" dirty="0">
                <a:latin typeface="Helvetica" panose="020B0604020202020204" pitchFamily="34" charset="0"/>
              </a:rPr>
              <a:t> Garcia </a:t>
            </a:r>
            <a:r>
              <a:rPr lang="en-GB" i="1" dirty="0">
                <a:latin typeface="Helvetica" panose="020B0604020202020204" pitchFamily="34" charset="0"/>
              </a:rPr>
              <a:t>et al.</a:t>
            </a:r>
            <a:r>
              <a:rPr lang="en-GB" dirty="0">
                <a:latin typeface="Helvetica" panose="020B0604020202020204" pitchFamily="34" charset="0"/>
              </a:rPr>
              <a:t>, 2013: 222; </a:t>
            </a:r>
            <a:r>
              <a:rPr lang="en-GB" dirty="0" err="1">
                <a:latin typeface="Helvetica" panose="020B0604020202020204" pitchFamily="34" charset="0"/>
              </a:rPr>
              <a:t>Hita</a:t>
            </a:r>
            <a:r>
              <a:rPr lang="en-GB" dirty="0">
                <a:latin typeface="Helvetica" panose="020B0604020202020204" pitchFamily="34" charset="0"/>
              </a:rPr>
              <a:t>-Garcia &amp; Lieberman, 2019: 18 (redescription).</a:t>
            </a:r>
          </a:p>
        </p:txBody>
      </p:sp>
    </p:spTree>
    <p:extLst>
      <p:ext uri="{BB962C8B-B14F-4D97-AF65-F5344CB8AC3E}">
        <p14:creationId xmlns:p14="http://schemas.microsoft.com/office/powerpoint/2010/main" val="9090569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45D489D-16E1-484D-867B-144368D74B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49A496F5-B01E-4BF8-9D1E-C4E53B6F96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39192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c 12">
            <a:extLst>
              <a:ext uri="{FF2B5EF4-FFF2-40B4-BE49-F238E27FC236}">
                <a16:creationId xmlns:a16="http://schemas.microsoft.com/office/drawing/2014/main" id="{6E895C8D-1379-40B8-8B1B-B6F5AEAF0A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746107">
            <a:off x="2180222" y="1348064"/>
            <a:ext cx="2240924" cy="2987899"/>
          </a:xfrm>
          <a:prstGeom prst="arc">
            <a:avLst>
              <a:gd name="adj1" fmla="val 14612914"/>
              <a:gd name="adj2" fmla="val 0"/>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p:cNvSpPr>
            <a:spLocks noGrp="1"/>
          </p:cNvSpPr>
          <p:nvPr>
            <p:ph type="title"/>
          </p:nvPr>
        </p:nvSpPr>
        <p:spPr>
          <a:xfrm>
            <a:off x="628650" y="643467"/>
            <a:ext cx="2213403" cy="5571066"/>
          </a:xfrm>
        </p:spPr>
        <p:txBody>
          <a:bodyPr>
            <a:normAutofit/>
          </a:bodyPr>
          <a:lstStyle/>
          <a:p>
            <a:r>
              <a:rPr lang="en-GB">
                <a:solidFill>
                  <a:srgbClr val="FFFFFF"/>
                </a:solidFill>
              </a:rPr>
              <a:t>How do you describe a new species?</a:t>
            </a:r>
          </a:p>
        </p:txBody>
      </p:sp>
      <p:graphicFrame>
        <p:nvGraphicFramePr>
          <p:cNvPr id="5" name="Content Placeholder 2">
            <a:extLst>
              <a:ext uri="{FF2B5EF4-FFF2-40B4-BE49-F238E27FC236}">
                <a16:creationId xmlns:a16="http://schemas.microsoft.com/office/drawing/2014/main" id="{DCFD9E9A-CD78-8272-DDAB-BCD65B8D0EFB}"/>
              </a:ext>
            </a:extLst>
          </p:cNvPr>
          <p:cNvGraphicFramePr>
            <a:graphicFrameLocks noGrp="1"/>
          </p:cNvGraphicFramePr>
          <p:nvPr>
            <p:ph idx="1"/>
            <p:extLst>
              <p:ext uri="{D42A27DB-BD31-4B8C-83A1-F6EECF244321}">
                <p14:modId xmlns:p14="http://schemas.microsoft.com/office/powerpoint/2010/main" val="322230823"/>
              </p:ext>
            </p:extLst>
          </p:nvPr>
        </p:nvGraphicFramePr>
        <p:xfrm>
          <a:off x="3927763" y="653693"/>
          <a:ext cx="4727797" cy="556083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02092555"/>
      </p:ext>
    </p:extLst>
  </p:cSld>
  <p:clrMapOvr>
    <a:masterClrMapping/>
  </p:clrMapOvr>
  <mc:AlternateContent xmlns:mc="http://schemas.openxmlformats.org/markup-compatibility/2006" xmlns:p14="http://schemas.microsoft.com/office/powerpoint/2010/main">
    <mc:Choice Requires="p14">
      <p:transition spd="slow" p14:dur="2000" advTm="83648"/>
    </mc:Choice>
    <mc:Fallback xmlns="">
      <p:transition spd="slow" advTm="83648"/>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28650" y="345810"/>
            <a:ext cx="3840421" cy="1325563"/>
          </a:xfrm>
        </p:spPr>
        <p:txBody>
          <a:bodyPr>
            <a:normAutofit/>
          </a:bodyPr>
          <a:lstStyle/>
          <a:p>
            <a:r>
              <a:rPr lang="en-GB" sz="3400"/>
              <a:t>How do you describe a new species?</a:t>
            </a:r>
          </a:p>
        </p:txBody>
      </p:sp>
      <p:sp>
        <p:nvSpPr>
          <p:cNvPr id="3" name="Content Placeholder 2"/>
          <p:cNvSpPr>
            <a:spLocks noGrp="1"/>
          </p:cNvSpPr>
          <p:nvPr>
            <p:ph idx="1"/>
          </p:nvPr>
        </p:nvSpPr>
        <p:spPr>
          <a:xfrm>
            <a:off x="628650" y="1825625"/>
            <a:ext cx="3819146" cy="4351338"/>
          </a:xfrm>
        </p:spPr>
        <p:txBody>
          <a:bodyPr>
            <a:normAutofit/>
          </a:bodyPr>
          <a:lstStyle/>
          <a:p>
            <a:pPr marL="0" indent="0">
              <a:buNone/>
            </a:pPr>
            <a:r>
              <a:rPr lang="en-US" b="1" dirty="0"/>
              <a:t>Step 6:</a:t>
            </a:r>
            <a:r>
              <a:rPr lang="en-US" dirty="0"/>
              <a:t> Publish your description </a:t>
            </a:r>
          </a:p>
          <a:p>
            <a:endParaRPr lang="en-US" dirty="0"/>
          </a:p>
        </p:txBody>
      </p:sp>
      <p:pic>
        <p:nvPicPr>
          <p:cNvPr id="6" name="Picture 5">
            <a:extLst>
              <a:ext uri="{FF2B5EF4-FFF2-40B4-BE49-F238E27FC236}">
                <a16:creationId xmlns:a16="http://schemas.microsoft.com/office/drawing/2014/main" id="{BD3F3256-186E-4BEE-46F9-65D8D95DAE82}"/>
              </a:ext>
            </a:extLst>
          </p:cNvPr>
          <p:cNvPicPr>
            <a:picLocks noChangeAspect="1"/>
          </p:cNvPicPr>
          <p:nvPr/>
        </p:nvPicPr>
        <p:blipFill rotWithShape="1">
          <a:blip r:embed="rId2"/>
          <a:srcRect l="26554" t="14875" r="40863" b="4741"/>
          <a:stretch/>
        </p:blipFill>
        <p:spPr>
          <a:xfrm>
            <a:off x="6139543" y="2688771"/>
            <a:ext cx="3004457" cy="4169229"/>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12" name="Oval 11">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15426" y="1364732"/>
            <a:ext cx="710616"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4" name="Arc 13">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4022954" y="-170491"/>
            <a:ext cx="4021193" cy="3015895"/>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pic>
        <p:nvPicPr>
          <p:cNvPr id="5" name="Content Placeholder 3" title="Photo of moth and Donald Trump">
            <a:extLst>
              <a:ext uri="{FF2B5EF4-FFF2-40B4-BE49-F238E27FC236}">
                <a16:creationId xmlns:a16="http://schemas.microsoft.com/office/drawing/2014/main" id="{56E82DD1-E176-4DE8-B1F1-F755000A5412}"/>
              </a:ext>
            </a:extLst>
          </p:cNvPr>
          <p:cNvPicPr>
            <a:picLocks noChangeAspect="1"/>
          </p:cNvPicPr>
          <p:nvPr/>
        </p:nvPicPr>
        <p:blipFill rotWithShape="1">
          <a:blip r:embed="rId3"/>
          <a:srcRect r="50638" b="-4"/>
          <a:stretch/>
        </p:blipFill>
        <p:spPr>
          <a:xfrm>
            <a:off x="4696205" y="1"/>
            <a:ext cx="2639484" cy="3007909"/>
          </a:xfrm>
          <a:custGeom>
            <a:avLst/>
            <a:gdLst/>
            <a:ahLst/>
            <a:cxnLst/>
            <a:rect l="l" t="t" r="r" b="b"/>
            <a:pathLst>
              <a:path w="3519312" h="3007909">
                <a:moveTo>
                  <a:pt x="519780" y="0"/>
                </a:moveTo>
                <a:lnTo>
                  <a:pt x="2999532" y="0"/>
                </a:lnTo>
                <a:lnTo>
                  <a:pt x="3003921" y="3989"/>
                </a:lnTo>
                <a:cubicBezTo>
                  <a:pt x="3322356" y="322424"/>
                  <a:pt x="3519312" y="762338"/>
                  <a:pt x="3519312" y="1248253"/>
                </a:cubicBezTo>
                <a:cubicBezTo>
                  <a:pt x="3519312" y="2220084"/>
                  <a:pt x="2731487" y="3007909"/>
                  <a:pt x="1759656" y="3007909"/>
                </a:cubicBezTo>
                <a:cubicBezTo>
                  <a:pt x="787826" y="3007909"/>
                  <a:pt x="0" y="2220084"/>
                  <a:pt x="0" y="1248253"/>
                </a:cubicBezTo>
                <a:cubicBezTo>
                  <a:pt x="0" y="762338"/>
                  <a:pt x="196957" y="322424"/>
                  <a:pt x="515392" y="3989"/>
                </a:cubicBezTo>
                <a:close/>
              </a:path>
            </a:pathLst>
          </a:custGeom>
        </p:spPr>
      </p:pic>
    </p:spTree>
    <p:extLst>
      <p:ext uri="{BB962C8B-B14F-4D97-AF65-F5344CB8AC3E}">
        <p14:creationId xmlns:p14="http://schemas.microsoft.com/office/powerpoint/2010/main" val="2485222396"/>
      </p:ext>
    </p:extLst>
  </p:cSld>
  <p:clrMapOvr>
    <a:masterClrMapping/>
  </p:clrMapOvr>
  <mc:AlternateContent xmlns:mc="http://schemas.openxmlformats.org/markup-compatibility/2006" xmlns:p14="http://schemas.microsoft.com/office/powerpoint/2010/main">
    <mc:Choice Requires="p14">
      <p:transition spd="slow" p14:dur="2000" advTm="65049"/>
    </mc:Choice>
    <mc:Fallback xmlns="">
      <p:transition spd="slow" advTm="65049"/>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28650" y="345810"/>
            <a:ext cx="3840421" cy="1325563"/>
          </a:xfrm>
        </p:spPr>
        <p:txBody>
          <a:bodyPr>
            <a:normAutofit/>
          </a:bodyPr>
          <a:lstStyle/>
          <a:p>
            <a:r>
              <a:rPr lang="en-GB" sz="3400"/>
              <a:t>How do you describe a new species?</a:t>
            </a:r>
          </a:p>
        </p:txBody>
      </p:sp>
      <p:sp>
        <p:nvSpPr>
          <p:cNvPr id="3" name="Content Placeholder 2"/>
          <p:cNvSpPr>
            <a:spLocks noGrp="1"/>
          </p:cNvSpPr>
          <p:nvPr>
            <p:ph idx="1"/>
          </p:nvPr>
        </p:nvSpPr>
        <p:spPr>
          <a:xfrm>
            <a:off x="628650" y="1825625"/>
            <a:ext cx="3819146" cy="4351338"/>
          </a:xfrm>
        </p:spPr>
        <p:txBody>
          <a:bodyPr>
            <a:normAutofit/>
          </a:bodyPr>
          <a:lstStyle/>
          <a:p>
            <a:pPr marL="0" indent="0">
              <a:buNone/>
            </a:pPr>
            <a:r>
              <a:rPr lang="en-US" b="1" dirty="0"/>
              <a:t>Step 6:</a:t>
            </a:r>
            <a:r>
              <a:rPr lang="en-US" dirty="0"/>
              <a:t> Publish your description </a:t>
            </a:r>
          </a:p>
          <a:p>
            <a:endParaRPr lang="en-US" dirty="0"/>
          </a:p>
        </p:txBody>
      </p:sp>
      <p:sp>
        <p:nvSpPr>
          <p:cNvPr id="12" name="Oval 11">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15426" y="1364732"/>
            <a:ext cx="710616"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EEF9E5F8-E7D7-4569-A697-F93FF7FB1CD8}"/>
              </a:ext>
            </a:extLst>
          </p:cNvPr>
          <p:cNvPicPr>
            <a:picLocks noChangeAspect="1"/>
          </p:cNvPicPr>
          <p:nvPr/>
        </p:nvPicPr>
        <p:blipFill rotWithShape="1">
          <a:blip r:embed="rId2"/>
          <a:srcRect l="26554" t="14875" r="40863" b="4741"/>
          <a:stretch/>
        </p:blipFill>
        <p:spPr>
          <a:xfrm>
            <a:off x="6139543" y="2688771"/>
            <a:ext cx="3004457" cy="4169229"/>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14" name="Arc 13">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4022954" y="-170491"/>
            <a:ext cx="4021193" cy="3015895"/>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pic>
        <p:nvPicPr>
          <p:cNvPr id="5" name="Content Placeholder 3" title="Photo of moth and Donald Trump">
            <a:extLst>
              <a:ext uri="{FF2B5EF4-FFF2-40B4-BE49-F238E27FC236}">
                <a16:creationId xmlns:a16="http://schemas.microsoft.com/office/drawing/2014/main" id="{56E82DD1-E176-4DE8-B1F1-F755000A5412}"/>
              </a:ext>
            </a:extLst>
          </p:cNvPr>
          <p:cNvPicPr>
            <a:picLocks noChangeAspect="1"/>
          </p:cNvPicPr>
          <p:nvPr/>
        </p:nvPicPr>
        <p:blipFill rotWithShape="1">
          <a:blip r:embed="rId3"/>
          <a:srcRect r="50638" b="-4"/>
          <a:stretch/>
        </p:blipFill>
        <p:spPr>
          <a:xfrm>
            <a:off x="4696205" y="1"/>
            <a:ext cx="2639484" cy="3007909"/>
          </a:xfrm>
          <a:custGeom>
            <a:avLst/>
            <a:gdLst/>
            <a:ahLst/>
            <a:cxnLst/>
            <a:rect l="l" t="t" r="r" b="b"/>
            <a:pathLst>
              <a:path w="3519312" h="3007909">
                <a:moveTo>
                  <a:pt x="519780" y="0"/>
                </a:moveTo>
                <a:lnTo>
                  <a:pt x="2999532" y="0"/>
                </a:lnTo>
                <a:lnTo>
                  <a:pt x="3003921" y="3989"/>
                </a:lnTo>
                <a:cubicBezTo>
                  <a:pt x="3322356" y="322424"/>
                  <a:pt x="3519312" y="762338"/>
                  <a:pt x="3519312" y="1248253"/>
                </a:cubicBezTo>
                <a:cubicBezTo>
                  <a:pt x="3519312" y="2220084"/>
                  <a:pt x="2731487" y="3007909"/>
                  <a:pt x="1759656" y="3007909"/>
                </a:cubicBezTo>
                <a:cubicBezTo>
                  <a:pt x="787826" y="3007909"/>
                  <a:pt x="0" y="2220084"/>
                  <a:pt x="0" y="1248253"/>
                </a:cubicBezTo>
                <a:cubicBezTo>
                  <a:pt x="0" y="762338"/>
                  <a:pt x="196957" y="322424"/>
                  <a:pt x="515392" y="3989"/>
                </a:cubicBezTo>
                <a:close/>
              </a:path>
            </a:pathLst>
          </a:custGeom>
        </p:spPr>
      </p:pic>
      <p:pic>
        <p:nvPicPr>
          <p:cNvPr id="6" name="Content Placeholder 3" title="Photo of moth and Donald Trump">
            <a:extLst>
              <a:ext uri="{FF2B5EF4-FFF2-40B4-BE49-F238E27FC236}">
                <a16:creationId xmlns:a16="http://schemas.microsoft.com/office/drawing/2014/main" id="{099098DE-6FDD-1DC0-EC2B-C9829D3B510D}"/>
              </a:ext>
            </a:extLst>
          </p:cNvPr>
          <p:cNvPicPr>
            <a:picLocks noChangeAspect="1"/>
          </p:cNvPicPr>
          <p:nvPr/>
        </p:nvPicPr>
        <p:blipFill rotWithShape="1">
          <a:blip r:embed="rId3"/>
          <a:srcRect l="50682"/>
          <a:stretch/>
        </p:blipFill>
        <p:spPr>
          <a:xfrm>
            <a:off x="2766795" y="3017195"/>
            <a:ext cx="2767899" cy="3314020"/>
          </a:xfrm>
          <a:prstGeom prst="ellipse">
            <a:avLst/>
          </a:prstGeom>
        </p:spPr>
      </p:pic>
    </p:spTree>
    <p:extLst>
      <p:ext uri="{BB962C8B-B14F-4D97-AF65-F5344CB8AC3E}">
        <p14:creationId xmlns:p14="http://schemas.microsoft.com/office/powerpoint/2010/main" val="410186812"/>
      </p:ext>
    </p:extLst>
  </p:cSld>
  <p:clrMapOvr>
    <a:masterClrMapping/>
  </p:clrMapOvr>
  <mc:AlternateContent xmlns:mc="http://schemas.openxmlformats.org/markup-compatibility/2006" xmlns:p14="http://schemas.microsoft.com/office/powerpoint/2010/main">
    <mc:Choice Requires="p14">
      <p:transition spd="slow" p14:dur="2000" advTm="65049"/>
    </mc:Choice>
    <mc:Fallback xmlns="">
      <p:transition spd="slow" advTm="65049"/>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98410" y="446314"/>
            <a:ext cx="3254936" cy="1463040"/>
          </a:xfrm>
        </p:spPr>
        <p:txBody>
          <a:bodyPr anchor="ctr">
            <a:normAutofit/>
          </a:bodyPr>
          <a:lstStyle/>
          <a:p>
            <a:r>
              <a:rPr lang="en-GB" sz="3200" b="1" dirty="0">
                <a:latin typeface="+mn-lt"/>
              </a:rPr>
              <a:t>CLASSIFICATION</a:t>
            </a:r>
          </a:p>
        </p:txBody>
      </p:sp>
      <p:sp>
        <p:nvSpPr>
          <p:cNvPr id="26"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480309" y="1227582"/>
            <a:ext cx="1554480" cy="13716"/>
          </a:xfrm>
          <a:custGeom>
            <a:avLst/>
            <a:gdLst>
              <a:gd name="connsiteX0" fmla="*/ 0 w 1554480"/>
              <a:gd name="connsiteY0" fmla="*/ 0 h 13716"/>
              <a:gd name="connsiteX1" fmla="*/ 549250 w 1554480"/>
              <a:gd name="connsiteY1" fmla="*/ 0 h 13716"/>
              <a:gd name="connsiteX2" fmla="*/ 1082954 w 1554480"/>
              <a:gd name="connsiteY2" fmla="*/ 0 h 13716"/>
              <a:gd name="connsiteX3" fmla="*/ 1554480 w 1554480"/>
              <a:gd name="connsiteY3" fmla="*/ 0 h 13716"/>
              <a:gd name="connsiteX4" fmla="*/ 1554480 w 1554480"/>
              <a:gd name="connsiteY4" fmla="*/ 13716 h 13716"/>
              <a:gd name="connsiteX5" fmla="*/ 1067410 w 1554480"/>
              <a:gd name="connsiteY5" fmla="*/ 13716 h 13716"/>
              <a:gd name="connsiteX6" fmla="*/ 549250 w 1554480"/>
              <a:gd name="connsiteY6" fmla="*/ 13716 h 13716"/>
              <a:gd name="connsiteX7" fmla="*/ 0 w 1554480"/>
              <a:gd name="connsiteY7" fmla="*/ 13716 h 13716"/>
              <a:gd name="connsiteX8" fmla="*/ 0 w 1554480"/>
              <a:gd name="connsiteY8" fmla="*/ 0 h 13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3716"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3820" y="4959"/>
                  <a:pt x="1554594" y="10798"/>
                  <a:pt x="1554480" y="13716"/>
                </a:cubicBezTo>
                <a:cubicBezTo>
                  <a:pt x="1338847" y="1555"/>
                  <a:pt x="1215066" y="33279"/>
                  <a:pt x="1067410" y="13716"/>
                </a:cubicBezTo>
                <a:cubicBezTo>
                  <a:pt x="919754" y="-5847"/>
                  <a:pt x="800465" y="-1492"/>
                  <a:pt x="549250" y="13716"/>
                </a:cubicBezTo>
                <a:cubicBezTo>
                  <a:pt x="298035" y="28924"/>
                  <a:pt x="158868" y="18197"/>
                  <a:pt x="0" y="13716"/>
                </a:cubicBezTo>
                <a:cubicBezTo>
                  <a:pt x="488" y="8630"/>
                  <a:pt x="480" y="6612"/>
                  <a:pt x="0" y="0"/>
                </a:cubicBezTo>
                <a:close/>
              </a:path>
              <a:path w="1554480" h="13716"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232" y="4157"/>
                  <a:pt x="1554673" y="7559"/>
                  <a:pt x="1554480" y="13716"/>
                </a:cubicBezTo>
                <a:cubicBezTo>
                  <a:pt x="1336087" y="7600"/>
                  <a:pt x="1310024" y="15187"/>
                  <a:pt x="1067410" y="13716"/>
                </a:cubicBezTo>
                <a:cubicBezTo>
                  <a:pt x="824796" y="12246"/>
                  <a:pt x="787902" y="30075"/>
                  <a:pt x="518160" y="13716"/>
                </a:cubicBezTo>
                <a:cubicBezTo>
                  <a:pt x="248418" y="-2643"/>
                  <a:pt x="133160" y="4633"/>
                  <a:pt x="0" y="13716"/>
                </a:cubicBezTo>
                <a:cubicBezTo>
                  <a:pt x="43" y="9160"/>
                  <a:pt x="-111" y="481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3"/>
          <p:cNvSpPr>
            <a:spLocks noGrp="1"/>
          </p:cNvSpPr>
          <p:nvPr>
            <p:ph idx="1"/>
          </p:nvPr>
        </p:nvSpPr>
        <p:spPr>
          <a:xfrm>
            <a:off x="3477004" y="548640"/>
            <a:ext cx="5170932" cy="1463040"/>
          </a:xfrm>
        </p:spPr>
        <p:txBody>
          <a:bodyPr anchor="ctr">
            <a:noAutofit/>
          </a:bodyPr>
          <a:lstStyle/>
          <a:p>
            <a:r>
              <a:rPr lang="en-GB" sz="2000" dirty="0"/>
              <a:t>Find as many ways as possible to classify the blocks</a:t>
            </a:r>
          </a:p>
          <a:p>
            <a:r>
              <a:rPr lang="en-GB" sz="2000" dirty="0"/>
              <a:t>Make a list to keep track of the classification system and which specimens belong in which group</a:t>
            </a:r>
          </a:p>
        </p:txBody>
      </p:sp>
      <p:sp>
        <p:nvSpPr>
          <p:cNvPr id="3" name="Cylinder 2">
            <a:extLst>
              <a:ext uri="{FF2B5EF4-FFF2-40B4-BE49-F238E27FC236}">
                <a16:creationId xmlns:a16="http://schemas.microsoft.com/office/drawing/2014/main" id="{E8DA2CCE-D247-C737-DD5F-8DDBB3AE4801}"/>
              </a:ext>
            </a:extLst>
          </p:cNvPr>
          <p:cNvSpPr/>
          <p:nvPr/>
        </p:nvSpPr>
        <p:spPr>
          <a:xfrm>
            <a:off x="813983" y="4120568"/>
            <a:ext cx="1111895" cy="1853566"/>
          </a:xfrm>
          <a:prstGeom prst="can">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Cylinder 10">
            <a:extLst>
              <a:ext uri="{FF2B5EF4-FFF2-40B4-BE49-F238E27FC236}">
                <a16:creationId xmlns:a16="http://schemas.microsoft.com/office/drawing/2014/main" id="{B7B38496-72BD-BDF3-67D2-E879E5B4EC52}"/>
              </a:ext>
            </a:extLst>
          </p:cNvPr>
          <p:cNvSpPr/>
          <p:nvPr/>
        </p:nvSpPr>
        <p:spPr>
          <a:xfrm>
            <a:off x="7035766" y="3787810"/>
            <a:ext cx="1059033" cy="2305671"/>
          </a:xfrm>
          <a:prstGeom prst="can">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Cube 11">
            <a:extLst>
              <a:ext uri="{FF2B5EF4-FFF2-40B4-BE49-F238E27FC236}">
                <a16:creationId xmlns:a16="http://schemas.microsoft.com/office/drawing/2014/main" id="{CFE61BEB-E672-FE96-D6E1-FE45D2566731}"/>
              </a:ext>
            </a:extLst>
          </p:cNvPr>
          <p:cNvSpPr/>
          <p:nvPr/>
        </p:nvSpPr>
        <p:spPr>
          <a:xfrm>
            <a:off x="4049209" y="4120568"/>
            <a:ext cx="1774934" cy="1853566"/>
          </a:xfrm>
          <a:prstGeom prst="cube">
            <a:avLst/>
          </a:prstGeom>
          <a:solidFill>
            <a:srgbClr val="00B050"/>
          </a:solid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Cube 12">
            <a:extLst>
              <a:ext uri="{FF2B5EF4-FFF2-40B4-BE49-F238E27FC236}">
                <a16:creationId xmlns:a16="http://schemas.microsoft.com/office/drawing/2014/main" id="{270CAC56-4367-1ABD-3F7E-5D41A446BA88}"/>
              </a:ext>
            </a:extLst>
          </p:cNvPr>
          <p:cNvSpPr/>
          <p:nvPr/>
        </p:nvSpPr>
        <p:spPr>
          <a:xfrm>
            <a:off x="4936676" y="2849863"/>
            <a:ext cx="3377058" cy="578063"/>
          </a:xfrm>
          <a:prstGeom prst="cube">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Cube 13">
            <a:extLst>
              <a:ext uri="{FF2B5EF4-FFF2-40B4-BE49-F238E27FC236}">
                <a16:creationId xmlns:a16="http://schemas.microsoft.com/office/drawing/2014/main" id="{0D17F053-5D14-37E5-1392-B84E996596A0}"/>
              </a:ext>
            </a:extLst>
          </p:cNvPr>
          <p:cNvSpPr/>
          <p:nvPr/>
        </p:nvSpPr>
        <p:spPr>
          <a:xfrm>
            <a:off x="2345427" y="2447742"/>
            <a:ext cx="1555571" cy="1580969"/>
          </a:xfrm>
          <a:prstGeom prst="cube">
            <a:avLst/>
          </a:prstGeom>
          <a:solidFill>
            <a:schemeClr val="accent2"/>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8163558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837543A-6020-4505-A233-C9DB4BF740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6"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41257" y="668790"/>
            <a:ext cx="4168866" cy="1325563"/>
          </a:xfrm>
        </p:spPr>
        <p:txBody>
          <a:bodyPr vert="horz" lIns="91440" tIns="45720" rIns="91440" bIns="45720" rtlCol="0" anchor="ctr">
            <a:normAutofit/>
          </a:bodyPr>
          <a:lstStyle/>
          <a:p>
            <a:r>
              <a:rPr lang="en-US" kern="1200" dirty="0">
                <a:solidFill>
                  <a:schemeClr val="tx1"/>
                </a:solidFill>
                <a:latin typeface="+mj-lt"/>
                <a:ea typeface="+mj-ea"/>
                <a:cs typeface="+mj-cs"/>
              </a:rPr>
              <a:t>The taxonomic impediment</a:t>
            </a:r>
          </a:p>
        </p:txBody>
      </p:sp>
      <p:sp>
        <p:nvSpPr>
          <p:cNvPr id="11" name="Freeform: Shape 10">
            <a:extLst>
              <a:ext uri="{FF2B5EF4-FFF2-40B4-BE49-F238E27FC236}">
                <a16:creationId xmlns:a16="http://schemas.microsoft.com/office/drawing/2014/main" id="{35B16301-FB18-48BA-A6DD-C37CAF6F9A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56521" y="1"/>
            <a:ext cx="851299"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extBox 3"/>
          <p:cNvSpPr txBox="1"/>
          <p:nvPr/>
        </p:nvSpPr>
        <p:spPr>
          <a:xfrm>
            <a:off x="628650" y="2624479"/>
            <a:ext cx="4168866" cy="4351338"/>
          </a:xfrm>
          <a:prstGeom prst="rect">
            <a:avLst/>
          </a:prstGeom>
        </p:spPr>
        <p:txBody>
          <a:bodyPr vert="horz" lIns="91440" tIns="45720" rIns="91440" bIns="45720" rtlCol="0">
            <a:normAutofit/>
          </a:bodyPr>
          <a:lstStyle/>
          <a:p>
            <a:pPr defTabSz="914400">
              <a:lnSpc>
                <a:spcPct val="90000"/>
              </a:lnSpc>
              <a:spcAft>
                <a:spcPts val="600"/>
              </a:spcAft>
            </a:pPr>
            <a:r>
              <a:rPr lang="en-US" sz="3200" dirty="0"/>
              <a:t>Karl </a:t>
            </a:r>
            <a:r>
              <a:rPr lang="en-US" sz="3200" dirty="0" err="1"/>
              <a:t>Kjer</a:t>
            </a:r>
            <a:r>
              <a:rPr lang="en-US" sz="3200" dirty="0"/>
              <a:t> says, “The major impediment to species discovery is the lack of trained taxonomists, and the shameful lack of support for their work.”</a:t>
            </a:r>
          </a:p>
        </p:txBody>
      </p:sp>
      <p:sp>
        <p:nvSpPr>
          <p:cNvPr id="13" name="Oval 12">
            <a:extLst>
              <a:ext uri="{FF2B5EF4-FFF2-40B4-BE49-F238E27FC236}">
                <a16:creationId xmlns:a16="http://schemas.microsoft.com/office/drawing/2014/main" id="{C3C0D90E-074A-4F52-9B11-B52BEF4BCB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15982" y="2624479"/>
            <a:ext cx="609320" cy="812427"/>
          </a:xfrm>
          <a:prstGeom prst="ellipse">
            <a:avLst/>
          </a:prstGeom>
          <a:noFill/>
          <a:ln w="1270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Block Arc 14">
            <a:extLst>
              <a:ext uri="{FF2B5EF4-FFF2-40B4-BE49-F238E27FC236}">
                <a16:creationId xmlns:a16="http://schemas.microsoft.com/office/drawing/2014/main" id="{CABBD4C1-E6F8-46F6-8152-A8A97490BF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6385863" y="1516981"/>
            <a:ext cx="2387600" cy="1790700"/>
          </a:xfrm>
          <a:prstGeom prst="blockArc">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Freeform: Shape 16">
            <a:extLst>
              <a:ext uri="{FF2B5EF4-FFF2-40B4-BE49-F238E27FC236}">
                <a16:creationId xmlns:a16="http://schemas.microsoft.com/office/drawing/2014/main" id="{83BA5EF5-1FE9-4BF9-83BB-269BCDDF61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15982" y="0"/>
            <a:ext cx="1736438" cy="1550992"/>
          </a:xfrm>
          <a:custGeom>
            <a:avLst/>
            <a:gdLst>
              <a:gd name="connsiteX0" fmla="*/ 0 w 2315251"/>
              <a:gd name="connsiteY0" fmla="*/ 0 h 1550992"/>
              <a:gd name="connsiteX1" fmla="*/ 138700 w 2315251"/>
              <a:gd name="connsiteY1" fmla="*/ 0 h 1550992"/>
              <a:gd name="connsiteX2" fmla="*/ 138700 w 2315251"/>
              <a:gd name="connsiteY2" fmla="*/ 1361400 h 1550992"/>
              <a:gd name="connsiteX3" fmla="*/ 2107387 w 2315251"/>
              <a:gd name="connsiteY3" fmla="*/ 222673 h 1550992"/>
              <a:gd name="connsiteX4" fmla="*/ 1722420 w 2315251"/>
              <a:gd name="connsiteY4" fmla="*/ 0 h 1550992"/>
              <a:gd name="connsiteX5" fmla="*/ 1999436 w 2315251"/>
              <a:gd name="connsiteY5" fmla="*/ 0 h 1550992"/>
              <a:gd name="connsiteX6" fmla="*/ 2280549 w 2315251"/>
              <a:gd name="connsiteY6" fmla="*/ 162605 h 1550992"/>
              <a:gd name="connsiteX7" fmla="*/ 2305953 w 2315251"/>
              <a:gd name="connsiteY7" fmla="*/ 257336 h 1550992"/>
              <a:gd name="connsiteX8" fmla="*/ 2280549 w 2315251"/>
              <a:gd name="connsiteY8" fmla="*/ 282740 h 1550992"/>
              <a:gd name="connsiteX9" fmla="*/ 104026 w 2315251"/>
              <a:gd name="connsiteY9" fmla="*/ 1541710 h 1550992"/>
              <a:gd name="connsiteX10" fmla="*/ 69351 w 2315251"/>
              <a:gd name="connsiteY10" fmla="*/ 1550992 h 1550992"/>
              <a:gd name="connsiteX11" fmla="*/ 0 w 2315251"/>
              <a:gd name="connsiteY11" fmla="*/ 1481643 h 1550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15251" h="1550992">
                <a:moveTo>
                  <a:pt x="0" y="0"/>
                </a:moveTo>
                <a:lnTo>
                  <a:pt x="138700" y="0"/>
                </a:lnTo>
                <a:lnTo>
                  <a:pt x="138700" y="1361400"/>
                </a:lnTo>
                <a:lnTo>
                  <a:pt x="2107387" y="222673"/>
                </a:lnTo>
                <a:lnTo>
                  <a:pt x="1722420" y="0"/>
                </a:lnTo>
                <a:lnTo>
                  <a:pt x="1999436" y="0"/>
                </a:lnTo>
                <a:lnTo>
                  <a:pt x="2280549" y="162605"/>
                </a:lnTo>
                <a:cubicBezTo>
                  <a:pt x="2313720" y="181745"/>
                  <a:pt x="2325104" y="224155"/>
                  <a:pt x="2305953" y="257336"/>
                </a:cubicBezTo>
                <a:cubicBezTo>
                  <a:pt x="2299872" y="267889"/>
                  <a:pt x="2291101" y="276648"/>
                  <a:pt x="2280549" y="282740"/>
                </a:cubicBezTo>
                <a:lnTo>
                  <a:pt x="104026" y="1541710"/>
                </a:lnTo>
                <a:cubicBezTo>
                  <a:pt x="93484" y="1547802"/>
                  <a:pt x="81523" y="1551003"/>
                  <a:pt x="69351" y="1550992"/>
                </a:cubicBezTo>
                <a:cubicBezTo>
                  <a:pt x="31049" y="1550992"/>
                  <a:pt x="0" y="1519944"/>
                  <a:pt x="0" y="1481643"/>
                </a:cubicBezTo>
                <a:close/>
              </a:path>
            </a:pathLst>
          </a:custGeom>
          <a:solidFill>
            <a:schemeClr val="accent6"/>
          </a:solidFill>
          <a:ln w="9525" cap="flat">
            <a:noFill/>
            <a:prstDash val="solid"/>
            <a:miter/>
          </a:ln>
        </p:spPr>
        <p:txBody>
          <a:bodyPr rtlCol="0" anchor="ctr"/>
          <a:lstStyle/>
          <a:p>
            <a:endParaRPr lang="en-US" dirty="0"/>
          </a:p>
        </p:txBody>
      </p:sp>
      <p:cxnSp>
        <p:nvCxnSpPr>
          <p:cNvPr id="19" name="Straight Connector 18">
            <a:extLst>
              <a:ext uri="{FF2B5EF4-FFF2-40B4-BE49-F238E27FC236}">
                <a16:creationId xmlns:a16="http://schemas.microsoft.com/office/drawing/2014/main" id="{4B3BCACB-5880-460B-9606-8C433A9AF99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793478" y="1331572"/>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21" name="Freeform: Shape 20">
            <a:extLst>
              <a:ext uri="{FF2B5EF4-FFF2-40B4-BE49-F238E27FC236}">
                <a16:creationId xmlns:a16="http://schemas.microsoft.com/office/drawing/2014/main" id="{88853921-7BC9-4BDE-ACAB-133C683C82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54162" y="4112081"/>
            <a:ext cx="889838" cy="1771650"/>
          </a:xfrm>
          <a:custGeom>
            <a:avLst/>
            <a:gdLst>
              <a:gd name="connsiteX0" fmla="*/ 61913 w 1186451"/>
              <a:gd name="connsiteY0" fmla="*/ 0 h 1771650"/>
              <a:gd name="connsiteX1" fmla="*/ 1186451 w 1186451"/>
              <a:gd name="connsiteY1" fmla="*/ 0 h 1771650"/>
              <a:gd name="connsiteX2" fmla="*/ 1186451 w 1186451"/>
              <a:gd name="connsiteY2" fmla="*/ 123825 h 1771650"/>
              <a:gd name="connsiteX3" fmla="*/ 123825 w 1186451"/>
              <a:gd name="connsiteY3" fmla="*/ 123825 h 1771650"/>
              <a:gd name="connsiteX4" fmla="*/ 123825 w 1186451"/>
              <a:gd name="connsiteY4" fmla="*/ 1647825 h 1771650"/>
              <a:gd name="connsiteX5" fmla="*/ 1186451 w 1186451"/>
              <a:gd name="connsiteY5" fmla="*/ 1647825 h 1771650"/>
              <a:gd name="connsiteX6" fmla="*/ 1186451 w 1186451"/>
              <a:gd name="connsiteY6" fmla="*/ 1771650 h 1771650"/>
              <a:gd name="connsiteX7" fmla="*/ 61913 w 1186451"/>
              <a:gd name="connsiteY7" fmla="*/ 1771650 h 1771650"/>
              <a:gd name="connsiteX8" fmla="*/ 0 w 1186451"/>
              <a:gd name="connsiteY8" fmla="*/ 1709738 h 1771650"/>
              <a:gd name="connsiteX9" fmla="*/ 0 w 1186451"/>
              <a:gd name="connsiteY9" fmla="*/ 61913 h 1771650"/>
              <a:gd name="connsiteX10" fmla="*/ 61913 w 1186451"/>
              <a:gd name="connsiteY10" fmla="*/ 0 h 177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6451" h="1771650">
                <a:moveTo>
                  <a:pt x="61913" y="0"/>
                </a:moveTo>
                <a:lnTo>
                  <a:pt x="1186451" y="0"/>
                </a:lnTo>
                <a:lnTo>
                  <a:pt x="1186451" y="123825"/>
                </a:lnTo>
                <a:lnTo>
                  <a:pt x="123825" y="123825"/>
                </a:lnTo>
                <a:lnTo>
                  <a:pt x="123825" y="1647825"/>
                </a:lnTo>
                <a:lnTo>
                  <a:pt x="1186451" y="1647825"/>
                </a:lnTo>
                <a:lnTo>
                  <a:pt x="1186451" y="1771650"/>
                </a:lnTo>
                <a:lnTo>
                  <a:pt x="61913" y="1771650"/>
                </a:lnTo>
                <a:cubicBezTo>
                  <a:pt x="27719" y="1771650"/>
                  <a:pt x="0" y="1743932"/>
                  <a:pt x="0" y="1709738"/>
                </a:cubicBez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23" name="Arc 22">
            <a:extLst>
              <a:ext uri="{FF2B5EF4-FFF2-40B4-BE49-F238E27FC236}">
                <a16:creationId xmlns:a16="http://schemas.microsoft.com/office/drawing/2014/main" id="{09192968-3AE7-4470-A61C-97294BB927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992895">
            <a:off x="4565205" y="4145122"/>
            <a:ext cx="3062574"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5" name="Freeform: Shape 24">
            <a:extLst>
              <a:ext uri="{FF2B5EF4-FFF2-40B4-BE49-F238E27FC236}">
                <a16:creationId xmlns:a16="http://schemas.microsoft.com/office/drawing/2014/main" id="{3AB72E55-43E4-4356-BFE8-E2102CB0B5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15982" y="4962670"/>
            <a:ext cx="1982514" cy="1895331"/>
          </a:xfrm>
          <a:custGeom>
            <a:avLst/>
            <a:gdLst>
              <a:gd name="connsiteX0" fmla="*/ 1321676 w 2643352"/>
              <a:gd name="connsiteY0" fmla="*/ 0 h 1895331"/>
              <a:gd name="connsiteX1" fmla="*/ 2643352 w 2643352"/>
              <a:gd name="connsiteY1" fmla="*/ 1321676 h 1895331"/>
              <a:gd name="connsiteX2" fmla="*/ 2539488 w 2643352"/>
              <a:gd name="connsiteY2" fmla="*/ 1836132 h 1895331"/>
              <a:gd name="connsiteX3" fmla="*/ 2510970 w 2643352"/>
              <a:gd name="connsiteY3" fmla="*/ 1895331 h 1895331"/>
              <a:gd name="connsiteX4" fmla="*/ 132382 w 2643352"/>
              <a:gd name="connsiteY4" fmla="*/ 1895331 h 1895331"/>
              <a:gd name="connsiteX5" fmla="*/ 103864 w 2643352"/>
              <a:gd name="connsiteY5" fmla="*/ 1836132 h 1895331"/>
              <a:gd name="connsiteX6" fmla="*/ 0 w 2643352"/>
              <a:gd name="connsiteY6" fmla="*/ 1321676 h 1895331"/>
              <a:gd name="connsiteX7" fmla="*/ 1321676 w 2643352"/>
              <a:gd name="connsiteY7" fmla="*/ 0 h 1895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43352" h="1895331">
                <a:moveTo>
                  <a:pt x="1321676" y="0"/>
                </a:moveTo>
                <a:cubicBezTo>
                  <a:pt x="2051617" y="0"/>
                  <a:pt x="2643352" y="591735"/>
                  <a:pt x="2643352" y="1321676"/>
                </a:cubicBezTo>
                <a:cubicBezTo>
                  <a:pt x="2643352" y="1504161"/>
                  <a:pt x="2606369" y="1678009"/>
                  <a:pt x="2539488" y="1836132"/>
                </a:cubicBezTo>
                <a:lnTo>
                  <a:pt x="2510970" y="1895331"/>
                </a:lnTo>
                <a:lnTo>
                  <a:pt x="132382" y="1895331"/>
                </a:lnTo>
                <a:lnTo>
                  <a:pt x="103864" y="1836132"/>
                </a:lnTo>
                <a:cubicBezTo>
                  <a:pt x="36984" y="1678009"/>
                  <a:pt x="0" y="1504161"/>
                  <a:pt x="0" y="1321676"/>
                </a:cubicBezTo>
                <a:cubicBezTo>
                  <a:pt x="0" y="591735"/>
                  <a:pt x="591735" y="0"/>
                  <a:pt x="1321676"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5065327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The taxonomic impediment</a:t>
            </a:r>
          </a:p>
        </p:txBody>
      </p:sp>
      <p:sp>
        <p:nvSpPr>
          <p:cNvPr id="4" name="TextBox 3"/>
          <p:cNvSpPr txBox="1"/>
          <p:nvPr/>
        </p:nvSpPr>
        <p:spPr>
          <a:xfrm>
            <a:off x="695571" y="3982902"/>
            <a:ext cx="7752857" cy="1815882"/>
          </a:xfrm>
          <a:prstGeom prst="rect">
            <a:avLst/>
          </a:prstGeom>
          <a:noFill/>
        </p:spPr>
        <p:txBody>
          <a:bodyPr wrap="square" rtlCol="0">
            <a:spAutoFit/>
          </a:bodyPr>
          <a:lstStyle/>
          <a:p>
            <a:r>
              <a:rPr lang="en-US" sz="2800" b="1" dirty="0"/>
              <a:t>Citation of taxonomic publications: the why, when, what and what not</a:t>
            </a:r>
          </a:p>
          <a:p>
            <a:r>
              <a:rPr lang="en-US" sz="2800" dirty="0"/>
              <a:t>RUDOLF MEIER</a:t>
            </a:r>
          </a:p>
          <a:p>
            <a:r>
              <a:rPr lang="en-US" sz="2800" dirty="0"/>
              <a:t>21 October 2016</a:t>
            </a:r>
          </a:p>
        </p:txBody>
      </p:sp>
      <p:sp>
        <p:nvSpPr>
          <p:cNvPr id="5" name="TextBox 4"/>
          <p:cNvSpPr txBox="1"/>
          <p:nvPr/>
        </p:nvSpPr>
        <p:spPr>
          <a:xfrm>
            <a:off x="628650" y="1690689"/>
            <a:ext cx="8093319" cy="1569660"/>
          </a:xfrm>
          <a:prstGeom prst="rect">
            <a:avLst/>
          </a:prstGeom>
          <a:noFill/>
        </p:spPr>
        <p:txBody>
          <a:bodyPr wrap="square" rtlCol="0">
            <a:spAutoFit/>
          </a:bodyPr>
          <a:lstStyle/>
          <a:p>
            <a:r>
              <a:rPr lang="en-GB" sz="3200" dirty="0"/>
              <a:t>Taxonomy is time-consuming, under-funded and not well-rewarded in a career/academic sense (grants, publications etc.)</a:t>
            </a:r>
          </a:p>
        </p:txBody>
      </p:sp>
    </p:spTree>
    <p:extLst>
      <p:ext uri="{BB962C8B-B14F-4D97-AF65-F5344CB8AC3E}">
        <p14:creationId xmlns:p14="http://schemas.microsoft.com/office/powerpoint/2010/main" val="250536113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28650" y="365125"/>
            <a:ext cx="7886700" cy="1325563"/>
          </a:xfrm>
        </p:spPr>
        <p:txBody>
          <a:bodyPr vert="horz" lIns="91440" tIns="45720" rIns="91440" bIns="45720" rtlCol="0" anchor="ctr">
            <a:normAutofit/>
          </a:bodyPr>
          <a:lstStyle/>
          <a:p>
            <a:pPr defTabSz="914400">
              <a:lnSpc>
                <a:spcPct val="90000"/>
              </a:lnSpc>
              <a:spcAft>
                <a:spcPts val="600"/>
              </a:spcAft>
            </a:pPr>
            <a:r>
              <a:rPr lang="en-US" sz="4800" b="1" dirty="0"/>
              <a:t>Journal Impact Factors</a:t>
            </a:r>
          </a:p>
        </p:txBody>
      </p:sp>
      <p:sp>
        <p:nvSpPr>
          <p:cNvPr id="12"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1777" y="1677373"/>
            <a:ext cx="8140446" cy="18288"/>
          </a:xfrm>
          <a:custGeom>
            <a:avLst/>
            <a:gdLst>
              <a:gd name="connsiteX0" fmla="*/ 0 w 8140446"/>
              <a:gd name="connsiteY0" fmla="*/ 0 h 18288"/>
              <a:gd name="connsiteX1" fmla="*/ 434157 w 8140446"/>
              <a:gd name="connsiteY1" fmla="*/ 0 h 18288"/>
              <a:gd name="connsiteX2" fmla="*/ 1193932 w 8140446"/>
              <a:gd name="connsiteY2" fmla="*/ 0 h 18288"/>
              <a:gd name="connsiteX3" fmla="*/ 1628089 w 8140446"/>
              <a:gd name="connsiteY3" fmla="*/ 0 h 18288"/>
              <a:gd name="connsiteX4" fmla="*/ 2225055 w 8140446"/>
              <a:gd name="connsiteY4" fmla="*/ 0 h 18288"/>
              <a:gd name="connsiteX5" fmla="*/ 3066235 w 8140446"/>
              <a:gd name="connsiteY5" fmla="*/ 0 h 18288"/>
              <a:gd name="connsiteX6" fmla="*/ 3744605 w 8140446"/>
              <a:gd name="connsiteY6" fmla="*/ 0 h 18288"/>
              <a:gd name="connsiteX7" fmla="*/ 4504380 w 8140446"/>
              <a:gd name="connsiteY7" fmla="*/ 0 h 18288"/>
              <a:gd name="connsiteX8" fmla="*/ 5101346 w 8140446"/>
              <a:gd name="connsiteY8" fmla="*/ 0 h 18288"/>
              <a:gd name="connsiteX9" fmla="*/ 5779717 w 8140446"/>
              <a:gd name="connsiteY9" fmla="*/ 0 h 18288"/>
              <a:gd name="connsiteX10" fmla="*/ 6620896 w 8140446"/>
              <a:gd name="connsiteY10" fmla="*/ 0 h 18288"/>
              <a:gd name="connsiteX11" fmla="*/ 7136458 w 8140446"/>
              <a:gd name="connsiteY11" fmla="*/ 0 h 18288"/>
              <a:gd name="connsiteX12" fmla="*/ 8140446 w 8140446"/>
              <a:gd name="connsiteY12" fmla="*/ 0 h 18288"/>
              <a:gd name="connsiteX13" fmla="*/ 8140446 w 8140446"/>
              <a:gd name="connsiteY13" fmla="*/ 18288 h 18288"/>
              <a:gd name="connsiteX14" fmla="*/ 7543480 w 8140446"/>
              <a:gd name="connsiteY14" fmla="*/ 18288 h 18288"/>
              <a:gd name="connsiteX15" fmla="*/ 7109323 w 8140446"/>
              <a:gd name="connsiteY15" fmla="*/ 18288 h 18288"/>
              <a:gd name="connsiteX16" fmla="*/ 6430952 w 8140446"/>
              <a:gd name="connsiteY16" fmla="*/ 18288 h 18288"/>
              <a:gd name="connsiteX17" fmla="*/ 5915391 w 8140446"/>
              <a:gd name="connsiteY17" fmla="*/ 18288 h 18288"/>
              <a:gd name="connsiteX18" fmla="*/ 5237020 w 8140446"/>
              <a:gd name="connsiteY18" fmla="*/ 18288 h 18288"/>
              <a:gd name="connsiteX19" fmla="*/ 4558650 w 8140446"/>
              <a:gd name="connsiteY19" fmla="*/ 18288 h 18288"/>
              <a:gd name="connsiteX20" fmla="*/ 3880279 w 8140446"/>
              <a:gd name="connsiteY20" fmla="*/ 18288 h 18288"/>
              <a:gd name="connsiteX21" fmla="*/ 3201909 w 8140446"/>
              <a:gd name="connsiteY21" fmla="*/ 18288 h 18288"/>
              <a:gd name="connsiteX22" fmla="*/ 2604943 w 8140446"/>
              <a:gd name="connsiteY22" fmla="*/ 18288 h 18288"/>
              <a:gd name="connsiteX23" fmla="*/ 1845168 w 8140446"/>
              <a:gd name="connsiteY23" fmla="*/ 18288 h 18288"/>
              <a:gd name="connsiteX24" fmla="*/ 1166797 w 8140446"/>
              <a:gd name="connsiteY24" fmla="*/ 18288 h 18288"/>
              <a:gd name="connsiteX25" fmla="*/ 0 w 8140446"/>
              <a:gd name="connsiteY25" fmla="*/ 18288 h 18288"/>
              <a:gd name="connsiteX26" fmla="*/ 0 w 8140446"/>
              <a:gd name="connsiteY2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140446" h="18288" fill="none" extrusionOk="0">
                <a:moveTo>
                  <a:pt x="0" y="0"/>
                </a:moveTo>
                <a:cubicBezTo>
                  <a:pt x="94920" y="9103"/>
                  <a:pt x="287892" y="-4966"/>
                  <a:pt x="434157" y="0"/>
                </a:cubicBezTo>
                <a:cubicBezTo>
                  <a:pt x="580422" y="4966"/>
                  <a:pt x="943595" y="-14182"/>
                  <a:pt x="1193932" y="0"/>
                </a:cubicBezTo>
                <a:cubicBezTo>
                  <a:pt x="1444270" y="14182"/>
                  <a:pt x="1472129" y="5523"/>
                  <a:pt x="1628089" y="0"/>
                </a:cubicBezTo>
                <a:cubicBezTo>
                  <a:pt x="1784049" y="-5523"/>
                  <a:pt x="1962419" y="-17322"/>
                  <a:pt x="2225055" y="0"/>
                </a:cubicBezTo>
                <a:cubicBezTo>
                  <a:pt x="2487691" y="17322"/>
                  <a:pt x="2700681" y="1311"/>
                  <a:pt x="3066235" y="0"/>
                </a:cubicBezTo>
                <a:cubicBezTo>
                  <a:pt x="3431789" y="-1311"/>
                  <a:pt x="3405662" y="25081"/>
                  <a:pt x="3744605" y="0"/>
                </a:cubicBezTo>
                <a:cubicBezTo>
                  <a:pt x="4083548" y="-25081"/>
                  <a:pt x="4265111" y="-11945"/>
                  <a:pt x="4504380" y="0"/>
                </a:cubicBezTo>
                <a:cubicBezTo>
                  <a:pt x="4743649" y="11945"/>
                  <a:pt x="4860394" y="-2832"/>
                  <a:pt x="5101346" y="0"/>
                </a:cubicBezTo>
                <a:cubicBezTo>
                  <a:pt x="5342298" y="2832"/>
                  <a:pt x="5456387" y="23676"/>
                  <a:pt x="5779717" y="0"/>
                </a:cubicBezTo>
                <a:cubicBezTo>
                  <a:pt x="6103047" y="-23676"/>
                  <a:pt x="6270379" y="-37291"/>
                  <a:pt x="6620896" y="0"/>
                </a:cubicBezTo>
                <a:cubicBezTo>
                  <a:pt x="6971413" y="37291"/>
                  <a:pt x="6989068" y="24674"/>
                  <a:pt x="7136458" y="0"/>
                </a:cubicBezTo>
                <a:cubicBezTo>
                  <a:pt x="7283848" y="-24674"/>
                  <a:pt x="7752532" y="-22436"/>
                  <a:pt x="8140446" y="0"/>
                </a:cubicBezTo>
                <a:cubicBezTo>
                  <a:pt x="8140314" y="7702"/>
                  <a:pt x="8140234" y="13511"/>
                  <a:pt x="8140446" y="18288"/>
                </a:cubicBezTo>
                <a:cubicBezTo>
                  <a:pt x="7906329" y="-3043"/>
                  <a:pt x="7681180" y="27465"/>
                  <a:pt x="7543480" y="18288"/>
                </a:cubicBezTo>
                <a:cubicBezTo>
                  <a:pt x="7405780" y="9111"/>
                  <a:pt x="7216607" y="3660"/>
                  <a:pt x="7109323" y="18288"/>
                </a:cubicBezTo>
                <a:cubicBezTo>
                  <a:pt x="7002039" y="32916"/>
                  <a:pt x="6576231" y="42692"/>
                  <a:pt x="6430952" y="18288"/>
                </a:cubicBezTo>
                <a:cubicBezTo>
                  <a:pt x="6285673" y="-6116"/>
                  <a:pt x="6138840" y="34521"/>
                  <a:pt x="5915391" y="18288"/>
                </a:cubicBezTo>
                <a:cubicBezTo>
                  <a:pt x="5691942" y="2055"/>
                  <a:pt x="5459460" y="51666"/>
                  <a:pt x="5237020" y="18288"/>
                </a:cubicBezTo>
                <a:cubicBezTo>
                  <a:pt x="5014580" y="-15090"/>
                  <a:pt x="4747677" y="40449"/>
                  <a:pt x="4558650" y="18288"/>
                </a:cubicBezTo>
                <a:cubicBezTo>
                  <a:pt x="4369623" y="-3873"/>
                  <a:pt x="4146061" y="12568"/>
                  <a:pt x="3880279" y="18288"/>
                </a:cubicBezTo>
                <a:cubicBezTo>
                  <a:pt x="3614497" y="24008"/>
                  <a:pt x="3473808" y="-12908"/>
                  <a:pt x="3201909" y="18288"/>
                </a:cubicBezTo>
                <a:cubicBezTo>
                  <a:pt x="2930010" y="49484"/>
                  <a:pt x="2728175" y="-3430"/>
                  <a:pt x="2604943" y="18288"/>
                </a:cubicBezTo>
                <a:cubicBezTo>
                  <a:pt x="2481711" y="40006"/>
                  <a:pt x="2004334" y="26952"/>
                  <a:pt x="1845168" y="18288"/>
                </a:cubicBezTo>
                <a:cubicBezTo>
                  <a:pt x="1686003" y="9624"/>
                  <a:pt x="1375070" y="37580"/>
                  <a:pt x="1166797" y="18288"/>
                </a:cubicBezTo>
                <a:cubicBezTo>
                  <a:pt x="958524" y="-1004"/>
                  <a:pt x="342846" y="8880"/>
                  <a:pt x="0" y="18288"/>
                </a:cubicBezTo>
                <a:cubicBezTo>
                  <a:pt x="129" y="13298"/>
                  <a:pt x="-675" y="6857"/>
                  <a:pt x="0" y="0"/>
                </a:cubicBezTo>
                <a:close/>
              </a:path>
              <a:path w="8140446" h="18288" stroke="0" extrusionOk="0">
                <a:moveTo>
                  <a:pt x="0" y="0"/>
                </a:moveTo>
                <a:cubicBezTo>
                  <a:pt x="142435" y="-24533"/>
                  <a:pt x="380026" y="17447"/>
                  <a:pt x="596966" y="0"/>
                </a:cubicBezTo>
                <a:cubicBezTo>
                  <a:pt x="813906" y="-17447"/>
                  <a:pt x="830530" y="13462"/>
                  <a:pt x="1031123" y="0"/>
                </a:cubicBezTo>
                <a:cubicBezTo>
                  <a:pt x="1231716" y="-13462"/>
                  <a:pt x="1634038" y="0"/>
                  <a:pt x="1872303" y="0"/>
                </a:cubicBezTo>
                <a:cubicBezTo>
                  <a:pt x="2110568" y="0"/>
                  <a:pt x="2261934" y="-25727"/>
                  <a:pt x="2469269" y="0"/>
                </a:cubicBezTo>
                <a:cubicBezTo>
                  <a:pt x="2676604" y="25727"/>
                  <a:pt x="2790440" y="16284"/>
                  <a:pt x="3066235" y="0"/>
                </a:cubicBezTo>
                <a:cubicBezTo>
                  <a:pt x="3342030" y="-16284"/>
                  <a:pt x="3685603" y="41976"/>
                  <a:pt x="3907414" y="0"/>
                </a:cubicBezTo>
                <a:cubicBezTo>
                  <a:pt x="4129225" y="-41976"/>
                  <a:pt x="4177416" y="-7598"/>
                  <a:pt x="4422976" y="0"/>
                </a:cubicBezTo>
                <a:cubicBezTo>
                  <a:pt x="4668536" y="7598"/>
                  <a:pt x="5023499" y="-28058"/>
                  <a:pt x="5264155" y="0"/>
                </a:cubicBezTo>
                <a:cubicBezTo>
                  <a:pt x="5504811" y="28058"/>
                  <a:pt x="5703675" y="13288"/>
                  <a:pt x="6105335" y="0"/>
                </a:cubicBezTo>
                <a:cubicBezTo>
                  <a:pt x="6506995" y="-13288"/>
                  <a:pt x="6455516" y="-5124"/>
                  <a:pt x="6783705" y="0"/>
                </a:cubicBezTo>
                <a:cubicBezTo>
                  <a:pt x="7111894" y="5124"/>
                  <a:pt x="7512856" y="10604"/>
                  <a:pt x="8140446" y="0"/>
                </a:cubicBezTo>
                <a:cubicBezTo>
                  <a:pt x="8140458" y="8833"/>
                  <a:pt x="8140986" y="9830"/>
                  <a:pt x="8140446" y="18288"/>
                </a:cubicBezTo>
                <a:cubicBezTo>
                  <a:pt x="7959314" y="3345"/>
                  <a:pt x="7870113" y="10437"/>
                  <a:pt x="7706289" y="18288"/>
                </a:cubicBezTo>
                <a:cubicBezTo>
                  <a:pt x="7542465" y="26139"/>
                  <a:pt x="7157940" y="17482"/>
                  <a:pt x="6865109" y="18288"/>
                </a:cubicBezTo>
                <a:cubicBezTo>
                  <a:pt x="6572278" y="19094"/>
                  <a:pt x="6524256" y="38051"/>
                  <a:pt x="6349548" y="18288"/>
                </a:cubicBezTo>
                <a:cubicBezTo>
                  <a:pt x="6174840" y="-1475"/>
                  <a:pt x="5951624" y="174"/>
                  <a:pt x="5671177" y="18288"/>
                </a:cubicBezTo>
                <a:cubicBezTo>
                  <a:pt x="5390730" y="36402"/>
                  <a:pt x="5222992" y="60058"/>
                  <a:pt x="4829998" y="18288"/>
                </a:cubicBezTo>
                <a:cubicBezTo>
                  <a:pt x="4437004" y="-23482"/>
                  <a:pt x="4344181" y="39087"/>
                  <a:pt x="4151627" y="18288"/>
                </a:cubicBezTo>
                <a:cubicBezTo>
                  <a:pt x="3959073" y="-2511"/>
                  <a:pt x="3886970" y="32875"/>
                  <a:pt x="3717470" y="18288"/>
                </a:cubicBezTo>
                <a:cubicBezTo>
                  <a:pt x="3547970" y="3701"/>
                  <a:pt x="3451521" y="31872"/>
                  <a:pt x="3201909" y="18288"/>
                </a:cubicBezTo>
                <a:cubicBezTo>
                  <a:pt x="2952297" y="4704"/>
                  <a:pt x="2543413" y="6029"/>
                  <a:pt x="2360729" y="18288"/>
                </a:cubicBezTo>
                <a:cubicBezTo>
                  <a:pt x="2178045" y="30547"/>
                  <a:pt x="1906056" y="25847"/>
                  <a:pt x="1682359" y="18288"/>
                </a:cubicBezTo>
                <a:cubicBezTo>
                  <a:pt x="1458662" y="10730"/>
                  <a:pt x="1330405" y="8046"/>
                  <a:pt x="1166797" y="18288"/>
                </a:cubicBezTo>
                <a:cubicBezTo>
                  <a:pt x="1003189" y="28530"/>
                  <a:pt x="278098" y="19533"/>
                  <a:pt x="0" y="18288"/>
                </a:cubicBezTo>
                <a:cubicBezTo>
                  <a:pt x="74" y="14054"/>
                  <a:pt x="-46" y="699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628650" y="2145877"/>
            <a:ext cx="7886700" cy="4251960"/>
          </a:xfrm>
          <a:prstGeom prst="rect">
            <a:avLst/>
          </a:prstGeom>
        </p:spPr>
        <p:txBody>
          <a:bodyPr vert="horz" lIns="91440" tIns="45720" rIns="91440" bIns="45720" rtlCol="0">
            <a:normAutofit/>
          </a:bodyPr>
          <a:lstStyle/>
          <a:p>
            <a:pPr indent="-228600" defTabSz="914400">
              <a:lnSpc>
                <a:spcPct val="90000"/>
              </a:lnSpc>
              <a:spcAft>
                <a:spcPts val="600"/>
              </a:spcAft>
              <a:buFont typeface="Arial" panose="020B0604020202020204" pitchFamily="34" charset="0"/>
              <a:buChar char="•"/>
            </a:pPr>
            <a:r>
              <a:rPr lang="en-US" sz="2400" dirty="0"/>
              <a:t>Nature = 43.070</a:t>
            </a:r>
          </a:p>
          <a:p>
            <a:pPr indent="-228600" defTabSz="914400">
              <a:lnSpc>
                <a:spcPct val="90000"/>
              </a:lnSpc>
              <a:spcAft>
                <a:spcPts val="600"/>
              </a:spcAft>
              <a:buFont typeface="Arial" panose="020B0604020202020204" pitchFamily="34" charset="0"/>
              <a:buChar char="•"/>
            </a:pPr>
            <a:r>
              <a:rPr lang="en-US" sz="2400" dirty="0"/>
              <a:t>TREE = 15.236</a:t>
            </a:r>
          </a:p>
          <a:p>
            <a:pPr indent="-228600" defTabSz="914400">
              <a:lnSpc>
                <a:spcPct val="90000"/>
              </a:lnSpc>
              <a:spcAft>
                <a:spcPts val="600"/>
              </a:spcAft>
              <a:buFont typeface="Arial" panose="020B0604020202020204" pitchFamily="34" charset="0"/>
              <a:buChar char="•"/>
            </a:pPr>
            <a:r>
              <a:rPr lang="en-US" sz="2400" dirty="0"/>
              <a:t>Ecology Letters = 8.699</a:t>
            </a:r>
          </a:p>
          <a:p>
            <a:pPr indent="-228600" defTabSz="914400">
              <a:lnSpc>
                <a:spcPct val="90000"/>
              </a:lnSpc>
              <a:spcAft>
                <a:spcPts val="600"/>
              </a:spcAft>
              <a:buFont typeface="Arial" panose="020B0604020202020204" pitchFamily="34" charset="0"/>
              <a:buChar char="•"/>
            </a:pPr>
            <a:r>
              <a:rPr lang="en-US" sz="2400" dirty="0"/>
              <a:t>Annual Review of Entomology = 11.796</a:t>
            </a:r>
          </a:p>
          <a:p>
            <a:pPr indent="-228600" defTabSz="914400">
              <a:lnSpc>
                <a:spcPct val="90000"/>
              </a:lnSpc>
              <a:spcAft>
                <a:spcPts val="600"/>
              </a:spcAft>
              <a:buFont typeface="Arial" panose="020B0604020202020204" pitchFamily="34" charset="0"/>
              <a:buChar char="•"/>
            </a:pPr>
            <a:r>
              <a:rPr lang="en-US" sz="2400" dirty="0"/>
              <a:t>Insect Biochemistry and Molecular Biology = 3.618</a:t>
            </a:r>
          </a:p>
          <a:p>
            <a:pPr indent="-228600" defTabSz="914400">
              <a:lnSpc>
                <a:spcPct val="90000"/>
              </a:lnSpc>
              <a:spcAft>
                <a:spcPts val="600"/>
              </a:spcAft>
              <a:buFont typeface="Arial" panose="020B0604020202020204" pitchFamily="34" charset="0"/>
              <a:buChar char="•"/>
            </a:pPr>
            <a:r>
              <a:rPr lang="en-US" sz="2400" dirty="0"/>
              <a:t>Insect Conservation and Diversity = 2.313</a:t>
            </a:r>
          </a:p>
          <a:p>
            <a:pPr indent="-228600" defTabSz="914400">
              <a:lnSpc>
                <a:spcPct val="90000"/>
              </a:lnSpc>
              <a:spcAft>
                <a:spcPts val="600"/>
              </a:spcAft>
              <a:buFont typeface="Arial" panose="020B0604020202020204" pitchFamily="34" charset="0"/>
              <a:buChar char="•"/>
            </a:pPr>
            <a:r>
              <a:rPr lang="en-US" sz="2400" dirty="0" err="1"/>
              <a:t>ZooKeys</a:t>
            </a:r>
            <a:r>
              <a:rPr lang="en-US" sz="2400" dirty="0"/>
              <a:t> = 1.143</a:t>
            </a:r>
          </a:p>
          <a:p>
            <a:pPr indent="-228600" defTabSz="914400">
              <a:lnSpc>
                <a:spcPct val="90000"/>
              </a:lnSpc>
              <a:spcAft>
                <a:spcPts val="600"/>
              </a:spcAft>
              <a:buFont typeface="Arial" panose="020B0604020202020204" pitchFamily="34" charset="0"/>
              <a:buChar char="•"/>
            </a:pPr>
            <a:r>
              <a:rPr lang="en-US" sz="2400" dirty="0" err="1"/>
              <a:t>Zootaxa</a:t>
            </a:r>
            <a:r>
              <a:rPr lang="en-US" sz="2400" dirty="0"/>
              <a:t> = 0.990</a:t>
            </a:r>
            <a:endParaRPr lang="en-US" sz="1900" dirty="0"/>
          </a:p>
        </p:txBody>
      </p:sp>
      <p:sp>
        <p:nvSpPr>
          <p:cNvPr id="3" name="TextBox 2"/>
          <p:cNvSpPr txBox="1"/>
          <p:nvPr/>
        </p:nvSpPr>
        <p:spPr>
          <a:xfrm>
            <a:off x="817685" y="3481754"/>
            <a:ext cx="5600700" cy="2365131"/>
          </a:xfrm>
          <a:prstGeom prst="rect">
            <a:avLst/>
          </a:prstGeom>
          <a:noFill/>
        </p:spPr>
        <p:txBody>
          <a:bodyPr wrap="square" rtlCol="0">
            <a:spAutoFit/>
          </a:bodyPr>
          <a:lstStyle/>
          <a:p>
            <a:endParaRPr lang="en-GB" dirty="0"/>
          </a:p>
        </p:txBody>
      </p:sp>
    </p:spTree>
    <p:extLst>
      <p:ext uri="{BB962C8B-B14F-4D97-AF65-F5344CB8AC3E}">
        <p14:creationId xmlns:p14="http://schemas.microsoft.com/office/powerpoint/2010/main" val="36484218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0014" y="232947"/>
            <a:ext cx="7886700" cy="1077380"/>
          </a:xfrm>
        </p:spPr>
        <p:txBody>
          <a:bodyPr/>
          <a:lstStyle/>
          <a:p>
            <a:r>
              <a:rPr lang="en-GB" dirty="0"/>
              <a:t>Naming a species</a:t>
            </a:r>
          </a:p>
        </p:txBody>
      </p:sp>
      <p:sp>
        <p:nvSpPr>
          <p:cNvPr id="3" name="Content Placeholder 2"/>
          <p:cNvSpPr>
            <a:spLocks noGrp="1"/>
          </p:cNvSpPr>
          <p:nvPr>
            <p:ph idx="1"/>
          </p:nvPr>
        </p:nvSpPr>
        <p:spPr>
          <a:xfrm>
            <a:off x="628650" y="1253331"/>
            <a:ext cx="8326814" cy="4351338"/>
          </a:xfrm>
        </p:spPr>
        <p:txBody>
          <a:bodyPr/>
          <a:lstStyle/>
          <a:p>
            <a:r>
              <a:rPr lang="en-GB" dirty="0"/>
              <a:t>Taxonomists must ensure that a species has only one name;</a:t>
            </a:r>
          </a:p>
          <a:p>
            <a:pPr lvl="1"/>
            <a:r>
              <a:rPr lang="en-GB" dirty="0"/>
              <a:t>Synonyms = Multiple names for one taxon</a:t>
            </a:r>
          </a:p>
          <a:p>
            <a:pPr lvl="1"/>
            <a:r>
              <a:rPr lang="en-GB" dirty="0"/>
              <a:t>Homonyms = The same name for multiple taxa</a:t>
            </a:r>
          </a:p>
          <a:p>
            <a:r>
              <a:rPr lang="en-GB" dirty="0"/>
              <a:t>This is accomplished through principles in the ICZN code</a:t>
            </a:r>
          </a:p>
        </p:txBody>
      </p:sp>
      <p:pic>
        <p:nvPicPr>
          <p:cNvPr id="5" name="Graphic 4" descr="Bug">
            <a:extLst>
              <a:ext uri="{FF2B5EF4-FFF2-40B4-BE49-F238E27FC236}">
                <a16:creationId xmlns:a16="http://schemas.microsoft.com/office/drawing/2014/main" id="{7735A941-383D-46C1-A6B0-4AEDF6966C4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129793" y="4548899"/>
            <a:ext cx="1476000" cy="1476000"/>
          </a:xfrm>
          <a:prstGeom prst="rect">
            <a:avLst/>
          </a:prstGeom>
        </p:spPr>
      </p:pic>
      <p:pic>
        <p:nvPicPr>
          <p:cNvPr id="7" name="Graphic 6" descr="Beetle">
            <a:extLst>
              <a:ext uri="{FF2B5EF4-FFF2-40B4-BE49-F238E27FC236}">
                <a16:creationId xmlns:a16="http://schemas.microsoft.com/office/drawing/2014/main" id="{6721927F-6724-4895-B618-9C8200F5260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27287" y="4458899"/>
            <a:ext cx="1656000" cy="1656000"/>
          </a:xfrm>
          <a:prstGeom prst="rect">
            <a:avLst/>
          </a:prstGeom>
        </p:spPr>
      </p:pic>
      <p:pic>
        <p:nvPicPr>
          <p:cNvPr id="8" name="Graphic 7" descr="Beetle">
            <a:extLst>
              <a:ext uri="{FF2B5EF4-FFF2-40B4-BE49-F238E27FC236}">
                <a16:creationId xmlns:a16="http://schemas.microsoft.com/office/drawing/2014/main" id="{A52291F0-E12C-42C8-B719-4CE06AB61FB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483287" y="4458899"/>
            <a:ext cx="1656000" cy="1656000"/>
          </a:xfrm>
          <a:prstGeom prst="rect">
            <a:avLst/>
          </a:prstGeom>
        </p:spPr>
      </p:pic>
      <p:sp>
        <p:nvSpPr>
          <p:cNvPr id="11" name="TextBox 10">
            <a:extLst>
              <a:ext uri="{FF2B5EF4-FFF2-40B4-BE49-F238E27FC236}">
                <a16:creationId xmlns:a16="http://schemas.microsoft.com/office/drawing/2014/main" id="{AA889D2A-DB66-4E5F-9C8A-E5532B8780A2}"/>
              </a:ext>
            </a:extLst>
          </p:cNvPr>
          <p:cNvSpPr txBox="1"/>
          <p:nvPr/>
        </p:nvSpPr>
        <p:spPr>
          <a:xfrm>
            <a:off x="2444016" y="5947621"/>
            <a:ext cx="1734542" cy="830997"/>
          </a:xfrm>
          <a:prstGeom prst="rect">
            <a:avLst/>
          </a:prstGeom>
          <a:noFill/>
        </p:spPr>
        <p:txBody>
          <a:bodyPr wrap="square" rtlCol="0">
            <a:spAutoFit/>
          </a:bodyPr>
          <a:lstStyle/>
          <a:p>
            <a:pPr algn="ctr"/>
            <a:r>
              <a:rPr lang="en-GB" sz="2400" i="1" dirty="0" err="1"/>
              <a:t>Carabus</a:t>
            </a:r>
            <a:r>
              <a:rPr lang="en-GB" sz="2400" i="1" dirty="0"/>
              <a:t> </a:t>
            </a:r>
            <a:r>
              <a:rPr lang="en-GB" sz="2400" i="1" dirty="0" err="1"/>
              <a:t>newportus</a:t>
            </a:r>
            <a:endParaRPr lang="en-GB" sz="2400" i="1" dirty="0"/>
          </a:p>
        </p:txBody>
      </p:sp>
      <p:sp>
        <p:nvSpPr>
          <p:cNvPr id="12" name="Rectangle 11">
            <a:extLst>
              <a:ext uri="{FF2B5EF4-FFF2-40B4-BE49-F238E27FC236}">
                <a16:creationId xmlns:a16="http://schemas.microsoft.com/office/drawing/2014/main" id="{F214BE04-1299-4B62-897E-898A12C7A6E2}"/>
              </a:ext>
            </a:extLst>
          </p:cNvPr>
          <p:cNvSpPr/>
          <p:nvPr/>
        </p:nvSpPr>
        <p:spPr>
          <a:xfrm>
            <a:off x="1596828" y="4025679"/>
            <a:ext cx="1694375" cy="523220"/>
          </a:xfrm>
          <a:prstGeom prst="rect">
            <a:avLst/>
          </a:prstGeom>
        </p:spPr>
        <p:txBody>
          <a:bodyPr wrap="none">
            <a:spAutoFit/>
          </a:bodyPr>
          <a:lstStyle/>
          <a:p>
            <a:r>
              <a:rPr lang="en-GB" sz="2800" b="1" dirty="0"/>
              <a:t>Synonyms</a:t>
            </a:r>
          </a:p>
        </p:txBody>
      </p:sp>
      <p:pic>
        <p:nvPicPr>
          <p:cNvPr id="13" name="Graphic 12" descr="Beetle">
            <a:extLst>
              <a:ext uri="{FF2B5EF4-FFF2-40B4-BE49-F238E27FC236}">
                <a16:creationId xmlns:a16="http://schemas.microsoft.com/office/drawing/2014/main" id="{D04EB47D-180A-4931-8197-A52FEFF4766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473793" y="4473473"/>
            <a:ext cx="1656000" cy="1656000"/>
          </a:xfrm>
          <a:prstGeom prst="rect">
            <a:avLst/>
          </a:prstGeom>
        </p:spPr>
      </p:pic>
      <p:sp>
        <p:nvSpPr>
          <p:cNvPr id="14" name="TextBox 13">
            <a:extLst>
              <a:ext uri="{FF2B5EF4-FFF2-40B4-BE49-F238E27FC236}">
                <a16:creationId xmlns:a16="http://schemas.microsoft.com/office/drawing/2014/main" id="{A14F638D-5575-4E8C-9ECB-CE17E665B84A}"/>
              </a:ext>
            </a:extLst>
          </p:cNvPr>
          <p:cNvSpPr txBox="1"/>
          <p:nvPr/>
        </p:nvSpPr>
        <p:spPr>
          <a:xfrm>
            <a:off x="889798" y="5953950"/>
            <a:ext cx="1491707" cy="830997"/>
          </a:xfrm>
          <a:prstGeom prst="rect">
            <a:avLst/>
          </a:prstGeom>
          <a:noFill/>
        </p:spPr>
        <p:txBody>
          <a:bodyPr wrap="square" rtlCol="0">
            <a:spAutoFit/>
          </a:bodyPr>
          <a:lstStyle/>
          <a:p>
            <a:pPr algn="ctr"/>
            <a:r>
              <a:rPr lang="en-GB" sz="2400" i="1" dirty="0" err="1">
                <a:solidFill>
                  <a:srgbClr val="7030A0"/>
                </a:solidFill>
              </a:rPr>
              <a:t>Carabus</a:t>
            </a:r>
            <a:r>
              <a:rPr lang="en-GB" sz="2400" i="1" dirty="0">
                <a:solidFill>
                  <a:srgbClr val="7030A0"/>
                </a:solidFill>
              </a:rPr>
              <a:t> </a:t>
            </a:r>
            <a:r>
              <a:rPr lang="en-GB" sz="2400" i="1" dirty="0" err="1">
                <a:solidFill>
                  <a:srgbClr val="7030A0"/>
                </a:solidFill>
              </a:rPr>
              <a:t>harperi</a:t>
            </a:r>
            <a:endParaRPr lang="en-GB" sz="2400" i="1" dirty="0">
              <a:solidFill>
                <a:srgbClr val="7030A0"/>
              </a:solidFill>
            </a:endParaRPr>
          </a:p>
        </p:txBody>
      </p:sp>
      <p:sp>
        <p:nvSpPr>
          <p:cNvPr id="15" name="TextBox 14">
            <a:extLst>
              <a:ext uri="{FF2B5EF4-FFF2-40B4-BE49-F238E27FC236}">
                <a16:creationId xmlns:a16="http://schemas.microsoft.com/office/drawing/2014/main" id="{61DA660E-5C74-4D07-987A-CCE46FDB6591}"/>
              </a:ext>
            </a:extLst>
          </p:cNvPr>
          <p:cNvSpPr txBox="1"/>
          <p:nvPr/>
        </p:nvSpPr>
        <p:spPr>
          <a:xfrm>
            <a:off x="7000522" y="5947621"/>
            <a:ext cx="1734542" cy="830997"/>
          </a:xfrm>
          <a:prstGeom prst="rect">
            <a:avLst/>
          </a:prstGeom>
          <a:noFill/>
        </p:spPr>
        <p:txBody>
          <a:bodyPr wrap="square" rtlCol="0">
            <a:spAutoFit/>
          </a:bodyPr>
          <a:lstStyle/>
          <a:p>
            <a:pPr algn="ctr"/>
            <a:r>
              <a:rPr lang="en-GB" sz="2400" i="1" dirty="0" err="1"/>
              <a:t>Carabus</a:t>
            </a:r>
            <a:r>
              <a:rPr lang="en-GB" sz="2400" i="1" dirty="0"/>
              <a:t> </a:t>
            </a:r>
            <a:r>
              <a:rPr lang="en-GB" sz="2400" i="1" dirty="0" err="1"/>
              <a:t>newportus</a:t>
            </a:r>
            <a:endParaRPr lang="en-GB" sz="2400" i="1" dirty="0"/>
          </a:p>
        </p:txBody>
      </p:sp>
      <p:sp>
        <p:nvSpPr>
          <p:cNvPr id="16" name="TextBox 15">
            <a:extLst>
              <a:ext uri="{FF2B5EF4-FFF2-40B4-BE49-F238E27FC236}">
                <a16:creationId xmlns:a16="http://schemas.microsoft.com/office/drawing/2014/main" id="{41A0BB98-9117-4F30-90DA-6AB6AFDFF974}"/>
              </a:ext>
            </a:extLst>
          </p:cNvPr>
          <p:cNvSpPr txBox="1"/>
          <p:nvPr/>
        </p:nvSpPr>
        <p:spPr>
          <a:xfrm>
            <a:off x="5434522" y="5947621"/>
            <a:ext cx="1734542" cy="830997"/>
          </a:xfrm>
          <a:prstGeom prst="rect">
            <a:avLst/>
          </a:prstGeom>
          <a:noFill/>
        </p:spPr>
        <p:txBody>
          <a:bodyPr wrap="square" rtlCol="0">
            <a:spAutoFit/>
          </a:bodyPr>
          <a:lstStyle/>
          <a:p>
            <a:pPr algn="ctr"/>
            <a:r>
              <a:rPr lang="en-GB" sz="2400" i="1" dirty="0" err="1"/>
              <a:t>Carabus</a:t>
            </a:r>
            <a:r>
              <a:rPr lang="en-GB" sz="2400" i="1" dirty="0"/>
              <a:t> </a:t>
            </a:r>
            <a:r>
              <a:rPr lang="en-GB" sz="2400" i="1" dirty="0" err="1"/>
              <a:t>newportus</a:t>
            </a:r>
            <a:endParaRPr lang="en-GB" sz="2400" i="1" dirty="0"/>
          </a:p>
        </p:txBody>
      </p:sp>
      <p:sp>
        <p:nvSpPr>
          <p:cNvPr id="17" name="Rectangle 16">
            <a:extLst>
              <a:ext uri="{FF2B5EF4-FFF2-40B4-BE49-F238E27FC236}">
                <a16:creationId xmlns:a16="http://schemas.microsoft.com/office/drawing/2014/main" id="{9BC9F83D-04B5-4F24-B17C-57044358A046}"/>
              </a:ext>
            </a:extLst>
          </p:cNvPr>
          <p:cNvSpPr/>
          <p:nvPr/>
        </p:nvSpPr>
        <p:spPr>
          <a:xfrm>
            <a:off x="6191106" y="4082675"/>
            <a:ext cx="1877373" cy="523220"/>
          </a:xfrm>
          <a:prstGeom prst="rect">
            <a:avLst/>
          </a:prstGeom>
        </p:spPr>
        <p:txBody>
          <a:bodyPr wrap="none">
            <a:spAutoFit/>
          </a:bodyPr>
          <a:lstStyle/>
          <a:p>
            <a:r>
              <a:rPr lang="en-GB" sz="2800" b="1" dirty="0"/>
              <a:t>Homonyms</a:t>
            </a:r>
          </a:p>
        </p:txBody>
      </p:sp>
    </p:spTree>
    <p:extLst>
      <p:ext uri="{BB962C8B-B14F-4D97-AF65-F5344CB8AC3E}">
        <p14:creationId xmlns:p14="http://schemas.microsoft.com/office/powerpoint/2010/main" val="360534735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Nomenclature Codes</a:t>
            </a:r>
          </a:p>
        </p:txBody>
      </p:sp>
      <p:graphicFrame>
        <p:nvGraphicFramePr>
          <p:cNvPr id="5" name="Content Placeholder 2">
            <a:extLst>
              <a:ext uri="{FF2B5EF4-FFF2-40B4-BE49-F238E27FC236}">
                <a16:creationId xmlns:a16="http://schemas.microsoft.com/office/drawing/2014/main" id="{17575C36-2BD2-D4CF-6BA0-BC879D770D44}"/>
              </a:ext>
            </a:extLst>
          </p:cNvPr>
          <p:cNvGraphicFramePr>
            <a:graphicFrameLocks noGrp="1"/>
          </p:cNvGraphicFramePr>
          <p:nvPr>
            <p:ph idx="1"/>
            <p:extLst>
              <p:ext uri="{D42A27DB-BD31-4B8C-83A1-F6EECF244321}">
                <p14:modId xmlns:p14="http://schemas.microsoft.com/office/powerpoint/2010/main" val="4285944844"/>
              </p:ext>
            </p:extLst>
          </p:nvPr>
        </p:nvGraphicFramePr>
        <p:xfrm>
          <a:off x="424543" y="1480457"/>
          <a:ext cx="8316686" cy="51103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8604035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6"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56521" y="1"/>
            <a:ext cx="851299"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p:cNvSpPr>
            <a:spLocks noGrp="1"/>
          </p:cNvSpPr>
          <p:nvPr>
            <p:ph type="title"/>
          </p:nvPr>
        </p:nvSpPr>
        <p:spPr>
          <a:xfrm>
            <a:off x="628650" y="365125"/>
            <a:ext cx="7886700" cy="1325563"/>
          </a:xfrm>
        </p:spPr>
        <p:txBody>
          <a:bodyPr>
            <a:normAutofit/>
          </a:bodyPr>
          <a:lstStyle/>
          <a:p>
            <a:r>
              <a:rPr lang="en-GB" dirty="0"/>
              <a:t>Who are the ICZN?</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93647" y="2693652"/>
            <a:ext cx="4083433" cy="3062575"/>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p:cNvSpPr>
            <a:spLocks noGrp="1"/>
          </p:cNvSpPr>
          <p:nvPr>
            <p:ph idx="1"/>
          </p:nvPr>
        </p:nvSpPr>
        <p:spPr>
          <a:xfrm>
            <a:off x="628650" y="1825625"/>
            <a:ext cx="7886700" cy="4351338"/>
          </a:xfrm>
        </p:spPr>
        <p:txBody>
          <a:bodyPr>
            <a:normAutofit/>
          </a:bodyPr>
          <a:lstStyle/>
          <a:p>
            <a:pPr marL="0" indent="0">
              <a:buNone/>
            </a:pPr>
            <a:r>
              <a:rPr lang="en-US" dirty="0"/>
              <a:t>The International Commission on Zoological Nomenclature (ICZN) acts as adviser and arbiter for the zoological community by generating and disseminating information on the correct use of the scientific names of animals. </a:t>
            </a:r>
          </a:p>
          <a:p>
            <a:pPr marL="0" indent="0">
              <a:buNone/>
            </a:pPr>
            <a:r>
              <a:rPr lang="en-US" dirty="0"/>
              <a:t>The ICZN is responsible for producing the International Code of Zoological Nomenclature - a set of rules for the naming of animals and the resolution of nomenclatural problems.</a:t>
            </a:r>
            <a:endParaRPr lang="en-GB" dirty="0"/>
          </a:p>
          <a:p>
            <a:endParaRPr lang="en-GB" dirty="0"/>
          </a:p>
        </p:txBody>
      </p:sp>
    </p:spTree>
    <p:extLst>
      <p:ext uri="{BB962C8B-B14F-4D97-AF65-F5344CB8AC3E}">
        <p14:creationId xmlns:p14="http://schemas.microsoft.com/office/powerpoint/2010/main" val="306642782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1813" y="435465"/>
            <a:ext cx="8260373" cy="1325563"/>
          </a:xfrm>
        </p:spPr>
        <p:txBody>
          <a:bodyPr/>
          <a:lstStyle/>
          <a:p>
            <a:r>
              <a:rPr lang="en-GB" dirty="0"/>
              <a:t>Naming a species</a:t>
            </a:r>
          </a:p>
        </p:txBody>
      </p:sp>
      <p:sp>
        <p:nvSpPr>
          <p:cNvPr id="3" name="Content Placeholder 2"/>
          <p:cNvSpPr>
            <a:spLocks noGrp="1"/>
          </p:cNvSpPr>
          <p:nvPr>
            <p:ph idx="1"/>
          </p:nvPr>
        </p:nvSpPr>
        <p:spPr/>
        <p:txBody>
          <a:bodyPr/>
          <a:lstStyle/>
          <a:p>
            <a:pPr marL="0" indent="0">
              <a:buNone/>
            </a:pPr>
            <a:r>
              <a:rPr lang="en-GB" b="1" dirty="0"/>
              <a:t>Principle of binominal nomenclature</a:t>
            </a:r>
          </a:p>
          <a:p>
            <a:pPr marL="0" indent="0">
              <a:buNone/>
            </a:pPr>
            <a:r>
              <a:rPr lang="en-GB" dirty="0"/>
              <a:t>A species name will always be composed of two parts;</a:t>
            </a:r>
          </a:p>
          <a:p>
            <a:r>
              <a:rPr lang="en-GB" dirty="0"/>
              <a:t>generic name</a:t>
            </a:r>
          </a:p>
          <a:p>
            <a:r>
              <a:rPr lang="en-GB" dirty="0"/>
              <a:t>species name</a:t>
            </a:r>
          </a:p>
          <a:p>
            <a:endParaRPr lang="en-GB" dirty="0"/>
          </a:p>
          <a:p>
            <a:pPr marL="0" indent="0">
              <a:buNone/>
            </a:pPr>
            <a:r>
              <a:rPr lang="en-GB" dirty="0"/>
              <a:t>Subspecies can have a three-part name, higher taxa have a single name</a:t>
            </a:r>
          </a:p>
          <a:p>
            <a:pPr marL="0" indent="0">
              <a:buNone/>
            </a:pPr>
            <a:endParaRPr lang="en-GB" b="1" dirty="0"/>
          </a:p>
        </p:txBody>
      </p:sp>
    </p:spTree>
    <p:extLst>
      <p:ext uri="{BB962C8B-B14F-4D97-AF65-F5344CB8AC3E}">
        <p14:creationId xmlns:p14="http://schemas.microsoft.com/office/powerpoint/2010/main" val="28328049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6"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56521" y="1"/>
            <a:ext cx="851299"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p:cNvSpPr>
            <a:spLocks noGrp="1"/>
          </p:cNvSpPr>
          <p:nvPr>
            <p:ph type="title"/>
          </p:nvPr>
        </p:nvSpPr>
        <p:spPr>
          <a:xfrm>
            <a:off x="628650" y="365125"/>
            <a:ext cx="7886700" cy="1325563"/>
          </a:xfrm>
        </p:spPr>
        <p:txBody>
          <a:bodyPr>
            <a:normAutofit/>
          </a:bodyPr>
          <a:lstStyle/>
          <a:p>
            <a:r>
              <a:rPr lang="en-GB" dirty="0"/>
              <a:t>Naming a species </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93647" y="2693652"/>
            <a:ext cx="4083433" cy="3062575"/>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p:cNvSpPr>
            <a:spLocks noGrp="1"/>
          </p:cNvSpPr>
          <p:nvPr>
            <p:ph idx="1"/>
          </p:nvPr>
        </p:nvSpPr>
        <p:spPr>
          <a:xfrm>
            <a:off x="628650" y="1825625"/>
            <a:ext cx="7886700" cy="4351338"/>
          </a:xfrm>
        </p:spPr>
        <p:txBody>
          <a:bodyPr>
            <a:normAutofit/>
          </a:bodyPr>
          <a:lstStyle/>
          <a:p>
            <a:pPr marL="0" indent="0">
              <a:buNone/>
            </a:pPr>
            <a:r>
              <a:rPr lang="en-GB" b="1" dirty="0"/>
              <a:t>Principle of priority</a:t>
            </a:r>
          </a:p>
          <a:p>
            <a:r>
              <a:rPr lang="en-US" dirty="0"/>
              <a:t>The correct, oldest available name given to a taxon is the name that will be used. This is called the valid name. </a:t>
            </a:r>
          </a:p>
          <a:p>
            <a:r>
              <a:rPr lang="en-US" dirty="0"/>
              <a:t>Once a name has been used, no subsequent publication of that name for another taxon shall be valid. The exception to this is across kingdoms.</a:t>
            </a:r>
          </a:p>
        </p:txBody>
      </p:sp>
    </p:spTree>
    <p:extLst>
      <p:ext uri="{BB962C8B-B14F-4D97-AF65-F5344CB8AC3E}">
        <p14:creationId xmlns:p14="http://schemas.microsoft.com/office/powerpoint/2010/main" val="241810568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6"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56521" y="1"/>
            <a:ext cx="851299"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p:cNvSpPr>
            <a:spLocks noGrp="1"/>
          </p:cNvSpPr>
          <p:nvPr>
            <p:ph type="title"/>
          </p:nvPr>
        </p:nvSpPr>
        <p:spPr>
          <a:xfrm>
            <a:off x="628650" y="365125"/>
            <a:ext cx="7886700" cy="1325563"/>
          </a:xfrm>
        </p:spPr>
        <p:txBody>
          <a:bodyPr>
            <a:normAutofit/>
          </a:bodyPr>
          <a:lstStyle/>
          <a:p>
            <a:r>
              <a:rPr lang="en-GB" dirty="0"/>
              <a:t>Naming a species </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93647" y="2693652"/>
            <a:ext cx="4083433" cy="3062575"/>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p:cNvSpPr>
            <a:spLocks noGrp="1"/>
          </p:cNvSpPr>
          <p:nvPr>
            <p:ph idx="1"/>
          </p:nvPr>
        </p:nvSpPr>
        <p:spPr>
          <a:xfrm>
            <a:off x="628650" y="1825625"/>
            <a:ext cx="7886700" cy="4351338"/>
          </a:xfrm>
        </p:spPr>
        <p:txBody>
          <a:bodyPr>
            <a:normAutofit/>
          </a:bodyPr>
          <a:lstStyle/>
          <a:p>
            <a:pPr marL="0" indent="0">
              <a:buNone/>
            </a:pPr>
            <a:r>
              <a:rPr lang="en-GB" b="1" dirty="0"/>
              <a:t>Principle of coordination</a:t>
            </a:r>
          </a:p>
          <a:p>
            <a:pPr marL="0" indent="0">
              <a:buNone/>
            </a:pPr>
            <a:r>
              <a:rPr lang="en-US" dirty="0"/>
              <a:t>The </a:t>
            </a:r>
            <a:r>
              <a:rPr lang="en-US" i="1" dirty="0"/>
              <a:t>principle of coordination</a:t>
            </a:r>
            <a:r>
              <a:rPr lang="en-US" dirty="0"/>
              <a:t> is that within the family group, genus group and species group, a name established for a taxon at any rank in the group is simultaneously established with the same author and date for taxa based on the same name-bearing type at other ranks in the corresponding group.</a:t>
            </a:r>
            <a:endParaRPr lang="en-GB" b="1" dirty="0"/>
          </a:p>
          <a:p>
            <a:endParaRPr lang="en-US" dirty="0"/>
          </a:p>
        </p:txBody>
      </p:sp>
    </p:spTree>
    <p:extLst>
      <p:ext uri="{BB962C8B-B14F-4D97-AF65-F5344CB8AC3E}">
        <p14:creationId xmlns:p14="http://schemas.microsoft.com/office/powerpoint/2010/main" val="109769281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6"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56521" y="1"/>
            <a:ext cx="851299"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p:cNvSpPr>
            <a:spLocks noGrp="1"/>
          </p:cNvSpPr>
          <p:nvPr>
            <p:ph type="title"/>
          </p:nvPr>
        </p:nvSpPr>
        <p:spPr>
          <a:xfrm>
            <a:off x="628650" y="365125"/>
            <a:ext cx="7886700" cy="1325563"/>
          </a:xfrm>
        </p:spPr>
        <p:txBody>
          <a:bodyPr>
            <a:normAutofit/>
          </a:bodyPr>
          <a:lstStyle/>
          <a:p>
            <a:r>
              <a:rPr lang="en-GB" dirty="0"/>
              <a:t>Naming a species </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93647" y="2693652"/>
            <a:ext cx="4083433" cy="3062575"/>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p:cNvSpPr>
            <a:spLocks noGrp="1"/>
          </p:cNvSpPr>
          <p:nvPr>
            <p:ph idx="1"/>
          </p:nvPr>
        </p:nvSpPr>
        <p:spPr>
          <a:xfrm>
            <a:off x="628650" y="1825625"/>
            <a:ext cx="7886700" cy="4351338"/>
          </a:xfrm>
        </p:spPr>
        <p:txBody>
          <a:bodyPr>
            <a:normAutofit/>
          </a:bodyPr>
          <a:lstStyle/>
          <a:p>
            <a:pPr marL="0" indent="0">
              <a:buNone/>
            </a:pPr>
            <a:r>
              <a:rPr lang="en-US" b="1" dirty="0"/>
              <a:t>Principle of the first reviser</a:t>
            </a:r>
          </a:p>
          <a:p>
            <a:pPr marL="0" indent="0">
              <a:buNone/>
            </a:pPr>
            <a:r>
              <a:rPr lang="en-US" dirty="0"/>
              <a:t>The principle of the first reviser deals with situations that cannot be resolved by priority. </a:t>
            </a:r>
          </a:p>
          <a:p>
            <a:pPr marL="0" indent="0">
              <a:buNone/>
            </a:pPr>
            <a:r>
              <a:rPr lang="en-US" dirty="0"/>
              <a:t>These items may be two or more different names for the same taxon, two or more names with the same spelling used for different taxa, two or more different spellings of a particular name, etc. </a:t>
            </a:r>
          </a:p>
        </p:txBody>
      </p:sp>
    </p:spTree>
    <p:extLst>
      <p:ext uri="{BB962C8B-B14F-4D97-AF65-F5344CB8AC3E}">
        <p14:creationId xmlns:p14="http://schemas.microsoft.com/office/powerpoint/2010/main" val="26294482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AE2B703B-46F9-481A-A605-82E2A828C4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28650" y="459863"/>
            <a:ext cx="7886700" cy="1004594"/>
          </a:xfrm>
        </p:spPr>
        <p:txBody>
          <a:bodyPr>
            <a:normAutofit/>
          </a:bodyPr>
          <a:lstStyle/>
          <a:p>
            <a:pPr algn="ctr"/>
            <a:r>
              <a:rPr lang="en-GB" sz="4800" b="1" dirty="0">
                <a:solidFill>
                  <a:srgbClr val="FFFFFF"/>
                </a:solidFill>
                <a:latin typeface="+mn-lt"/>
              </a:rPr>
              <a:t>CLASSIFICATION</a:t>
            </a:r>
          </a:p>
        </p:txBody>
      </p:sp>
      <p:sp>
        <p:nvSpPr>
          <p:cNvPr id="25" name="Rectangle: Rounded Corners 24">
            <a:extLst>
              <a:ext uri="{FF2B5EF4-FFF2-40B4-BE49-F238E27FC236}">
                <a16:creationId xmlns:a16="http://schemas.microsoft.com/office/drawing/2014/main" id="{F13BE4D7-0C3D-4906-B230-A1C5B4665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4622" y="1587970"/>
            <a:ext cx="8274756" cy="4768380"/>
          </a:xfrm>
          <a:prstGeom prst="roundRect">
            <a:avLst>
              <a:gd name="adj" fmla="val 3174"/>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713527" y="3398872"/>
            <a:ext cx="801856" cy="8018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056">
              <a:spcAft>
                <a:spcPts val="600"/>
              </a:spcAft>
            </a:pPr>
            <a:r>
              <a:rPr lang="en-GB" sz="1323" kern="1200">
                <a:solidFill>
                  <a:srgbClr val="555555"/>
                </a:solidFill>
                <a:latin typeface="+mn-lt"/>
                <a:ea typeface="+mn-ea"/>
                <a:cs typeface="+mn-cs"/>
              </a:rPr>
              <a:t>A</a:t>
            </a:r>
            <a:endParaRPr lang="en-GB" sz="1350"/>
          </a:p>
        </p:txBody>
      </p:sp>
      <p:sp>
        <p:nvSpPr>
          <p:cNvPr id="6" name="Rectangle 5"/>
          <p:cNvSpPr/>
          <p:nvPr/>
        </p:nvSpPr>
        <p:spPr>
          <a:xfrm>
            <a:off x="1600260" y="3398872"/>
            <a:ext cx="801856" cy="801856"/>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defTabSz="448056">
              <a:spcAft>
                <a:spcPts val="600"/>
              </a:spcAft>
            </a:pPr>
            <a:r>
              <a:rPr lang="en-GB" sz="1323" kern="1200">
                <a:solidFill>
                  <a:srgbClr val="555555"/>
                </a:solidFill>
                <a:latin typeface="+mn-lt"/>
                <a:ea typeface="+mn-ea"/>
                <a:cs typeface="+mn-cs"/>
              </a:rPr>
              <a:t>B</a:t>
            </a:r>
            <a:endParaRPr lang="en-GB" sz="1350"/>
          </a:p>
        </p:txBody>
      </p:sp>
      <p:sp>
        <p:nvSpPr>
          <p:cNvPr id="7" name="Rectangle 6"/>
          <p:cNvSpPr/>
          <p:nvPr/>
        </p:nvSpPr>
        <p:spPr>
          <a:xfrm>
            <a:off x="2486992" y="3398872"/>
            <a:ext cx="801856" cy="80185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448056">
              <a:spcAft>
                <a:spcPts val="600"/>
              </a:spcAft>
            </a:pPr>
            <a:r>
              <a:rPr lang="en-GB" sz="1323" kern="1200">
                <a:solidFill>
                  <a:srgbClr val="555555"/>
                </a:solidFill>
                <a:latin typeface="+mn-lt"/>
                <a:ea typeface="+mn-ea"/>
                <a:cs typeface="+mn-cs"/>
              </a:rPr>
              <a:t>C</a:t>
            </a:r>
            <a:endParaRPr lang="en-GB" sz="1350"/>
          </a:p>
        </p:txBody>
      </p:sp>
      <p:sp>
        <p:nvSpPr>
          <p:cNvPr id="8" name="Isosceles Triangle 7"/>
          <p:cNvSpPr/>
          <p:nvPr/>
        </p:nvSpPr>
        <p:spPr>
          <a:xfrm>
            <a:off x="1114455" y="4662588"/>
            <a:ext cx="801856" cy="80185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056">
              <a:spcAft>
                <a:spcPts val="600"/>
              </a:spcAft>
            </a:pPr>
            <a:r>
              <a:rPr lang="en-GB" sz="1323" kern="1200">
                <a:solidFill>
                  <a:srgbClr val="555555"/>
                </a:solidFill>
                <a:latin typeface="+mn-lt"/>
                <a:ea typeface="+mn-ea"/>
                <a:cs typeface="+mn-cs"/>
              </a:rPr>
              <a:t>D</a:t>
            </a:r>
            <a:endParaRPr lang="en-GB" sz="1350"/>
          </a:p>
        </p:txBody>
      </p:sp>
      <p:sp>
        <p:nvSpPr>
          <p:cNvPr id="9" name="Isosceles Triangle 8"/>
          <p:cNvSpPr/>
          <p:nvPr/>
        </p:nvSpPr>
        <p:spPr>
          <a:xfrm>
            <a:off x="2853844" y="4662588"/>
            <a:ext cx="801856" cy="801856"/>
          </a:xfrm>
          <a:prstGeom prst="triangl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448056">
              <a:spcAft>
                <a:spcPts val="600"/>
              </a:spcAft>
            </a:pPr>
            <a:r>
              <a:rPr lang="en-GB" sz="1323" kern="1200">
                <a:solidFill>
                  <a:srgbClr val="555555"/>
                </a:solidFill>
                <a:latin typeface="+mn-lt"/>
                <a:ea typeface="+mn-ea"/>
                <a:cs typeface="+mn-cs"/>
              </a:rPr>
              <a:t>F</a:t>
            </a:r>
            <a:endParaRPr lang="en-GB" sz="1350"/>
          </a:p>
        </p:txBody>
      </p:sp>
      <p:sp>
        <p:nvSpPr>
          <p:cNvPr id="10" name="Isosceles Triangle 9"/>
          <p:cNvSpPr/>
          <p:nvPr/>
        </p:nvSpPr>
        <p:spPr>
          <a:xfrm>
            <a:off x="2001188" y="4662588"/>
            <a:ext cx="801856" cy="801856"/>
          </a:xfrm>
          <a:prstGeom prst="triangl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defTabSz="448056">
              <a:spcAft>
                <a:spcPts val="600"/>
              </a:spcAft>
            </a:pPr>
            <a:r>
              <a:rPr lang="en-GB" sz="1323" kern="1200">
                <a:solidFill>
                  <a:srgbClr val="555555"/>
                </a:solidFill>
                <a:latin typeface="+mn-lt"/>
                <a:ea typeface="+mn-ea"/>
                <a:cs typeface="+mn-cs"/>
              </a:rPr>
              <a:t>E</a:t>
            </a:r>
            <a:endParaRPr lang="en-GB" sz="1350"/>
          </a:p>
        </p:txBody>
      </p:sp>
      <p:sp>
        <p:nvSpPr>
          <p:cNvPr id="11" name="TextBox 10"/>
          <p:cNvSpPr txBox="1"/>
          <p:nvPr/>
        </p:nvSpPr>
        <p:spPr>
          <a:xfrm>
            <a:off x="713527" y="1965400"/>
            <a:ext cx="3299284" cy="1596399"/>
          </a:xfrm>
          <a:prstGeom prst="rect">
            <a:avLst/>
          </a:prstGeom>
          <a:noFill/>
        </p:spPr>
        <p:txBody>
          <a:bodyPr wrap="square" rtlCol="0">
            <a:spAutoFit/>
          </a:bodyPr>
          <a:lstStyle/>
          <a:p>
            <a:pPr defTabSz="448056">
              <a:spcAft>
                <a:spcPts val="600"/>
              </a:spcAft>
            </a:pPr>
            <a:r>
              <a:rPr lang="en-GB" sz="2058" kern="1200" dirty="0">
                <a:solidFill>
                  <a:schemeClr val="tx1"/>
                </a:solidFill>
                <a:latin typeface="+mn-lt"/>
                <a:ea typeface="+mn-ea"/>
                <a:cs typeface="+mn-cs"/>
              </a:rPr>
              <a:t>CLASSIFY BY SHAPE: </a:t>
            </a:r>
          </a:p>
          <a:p>
            <a:pPr defTabSz="448056">
              <a:spcAft>
                <a:spcPts val="600"/>
              </a:spcAft>
            </a:pPr>
            <a:r>
              <a:rPr lang="en-GB" sz="2058" kern="1200" dirty="0">
                <a:solidFill>
                  <a:schemeClr val="tx1"/>
                </a:solidFill>
                <a:latin typeface="+mn-lt"/>
                <a:ea typeface="+mn-ea"/>
                <a:cs typeface="+mn-cs"/>
              </a:rPr>
              <a:t>Squares = specimens A, B, C</a:t>
            </a:r>
          </a:p>
          <a:p>
            <a:pPr defTabSz="448056">
              <a:spcAft>
                <a:spcPts val="600"/>
              </a:spcAft>
            </a:pPr>
            <a:r>
              <a:rPr lang="en-GB" sz="2058" kern="1200" dirty="0">
                <a:solidFill>
                  <a:schemeClr val="tx1"/>
                </a:solidFill>
                <a:latin typeface="+mn-lt"/>
                <a:ea typeface="+mn-ea"/>
                <a:cs typeface="+mn-cs"/>
              </a:rPr>
              <a:t>Triangles = specimens D, E, F</a:t>
            </a:r>
          </a:p>
          <a:p>
            <a:pPr>
              <a:spcAft>
                <a:spcPts val="600"/>
              </a:spcAft>
            </a:pPr>
            <a:endParaRPr lang="en-GB" sz="2100" dirty="0"/>
          </a:p>
        </p:txBody>
      </p:sp>
      <p:sp>
        <p:nvSpPr>
          <p:cNvPr id="12" name="TextBox 11"/>
          <p:cNvSpPr txBox="1"/>
          <p:nvPr/>
        </p:nvSpPr>
        <p:spPr>
          <a:xfrm>
            <a:off x="5216066" y="1924320"/>
            <a:ext cx="3299284" cy="1589922"/>
          </a:xfrm>
          <a:prstGeom prst="rect">
            <a:avLst/>
          </a:prstGeom>
          <a:noFill/>
        </p:spPr>
        <p:txBody>
          <a:bodyPr wrap="square" rtlCol="0">
            <a:spAutoFit/>
          </a:bodyPr>
          <a:lstStyle/>
          <a:p>
            <a:pPr defTabSz="448056">
              <a:spcAft>
                <a:spcPts val="600"/>
              </a:spcAft>
            </a:pPr>
            <a:r>
              <a:rPr lang="en-GB" sz="2058" kern="1200" dirty="0">
                <a:solidFill>
                  <a:schemeClr val="tx1"/>
                </a:solidFill>
                <a:latin typeface="+mn-lt"/>
                <a:ea typeface="+mn-ea"/>
                <a:cs typeface="+mn-cs"/>
              </a:rPr>
              <a:t>CLASSIFY BY COLOUR: </a:t>
            </a:r>
          </a:p>
          <a:p>
            <a:pPr defTabSz="448056">
              <a:spcAft>
                <a:spcPts val="600"/>
              </a:spcAft>
            </a:pPr>
            <a:r>
              <a:rPr lang="en-GB" sz="2058" kern="1200" dirty="0">
                <a:solidFill>
                  <a:schemeClr val="tx1"/>
                </a:solidFill>
                <a:latin typeface="+mn-lt"/>
                <a:ea typeface="+mn-ea"/>
                <a:cs typeface="+mn-cs"/>
              </a:rPr>
              <a:t>Blue = specimens A, D</a:t>
            </a:r>
          </a:p>
          <a:p>
            <a:pPr defTabSz="448056">
              <a:spcAft>
                <a:spcPts val="600"/>
              </a:spcAft>
            </a:pPr>
            <a:r>
              <a:rPr lang="en-GB" sz="2058" kern="1200" dirty="0">
                <a:solidFill>
                  <a:schemeClr val="tx1"/>
                </a:solidFill>
                <a:latin typeface="+mn-lt"/>
                <a:ea typeface="+mn-ea"/>
                <a:cs typeface="+mn-cs"/>
              </a:rPr>
              <a:t>Yellow = specimens B, E</a:t>
            </a:r>
          </a:p>
          <a:p>
            <a:pPr defTabSz="448056">
              <a:spcAft>
                <a:spcPts val="600"/>
              </a:spcAft>
            </a:pPr>
            <a:r>
              <a:rPr lang="en-GB" sz="2058" kern="1200" dirty="0">
                <a:solidFill>
                  <a:schemeClr val="tx1"/>
                </a:solidFill>
                <a:latin typeface="+mn-lt"/>
                <a:ea typeface="+mn-ea"/>
                <a:cs typeface="+mn-cs"/>
              </a:rPr>
              <a:t>Orange = specimens C, F</a:t>
            </a:r>
            <a:endParaRPr lang="en-GB" sz="2100" dirty="0"/>
          </a:p>
        </p:txBody>
      </p:sp>
      <p:sp>
        <p:nvSpPr>
          <p:cNvPr id="13" name="Rectangle 12"/>
          <p:cNvSpPr/>
          <p:nvPr/>
        </p:nvSpPr>
        <p:spPr>
          <a:xfrm>
            <a:off x="4689218" y="3651935"/>
            <a:ext cx="801856" cy="8018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056">
              <a:spcAft>
                <a:spcPts val="600"/>
              </a:spcAft>
            </a:pPr>
            <a:r>
              <a:rPr lang="en-GB" sz="1323" kern="1200">
                <a:solidFill>
                  <a:srgbClr val="555555"/>
                </a:solidFill>
                <a:latin typeface="+mn-lt"/>
                <a:ea typeface="+mn-ea"/>
                <a:cs typeface="+mn-cs"/>
              </a:rPr>
              <a:t>A</a:t>
            </a:r>
            <a:endParaRPr lang="en-GB" sz="1350"/>
          </a:p>
        </p:txBody>
      </p:sp>
      <p:sp>
        <p:nvSpPr>
          <p:cNvPr id="14" name="Isosceles Triangle 13"/>
          <p:cNvSpPr/>
          <p:nvPr/>
        </p:nvSpPr>
        <p:spPr>
          <a:xfrm>
            <a:off x="5586540" y="3651935"/>
            <a:ext cx="801856" cy="80185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056">
              <a:spcAft>
                <a:spcPts val="600"/>
              </a:spcAft>
            </a:pPr>
            <a:r>
              <a:rPr lang="en-GB" sz="1323" kern="1200">
                <a:solidFill>
                  <a:srgbClr val="555555"/>
                </a:solidFill>
                <a:latin typeface="+mn-lt"/>
                <a:ea typeface="+mn-ea"/>
                <a:cs typeface="+mn-cs"/>
              </a:rPr>
              <a:t>D</a:t>
            </a:r>
            <a:endParaRPr lang="en-GB" sz="1350"/>
          </a:p>
        </p:txBody>
      </p:sp>
      <p:sp>
        <p:nvSpPr>
          <p:cNvPr id="15" name="Rectangle 14"/>
          <p:cNvSpPr/>
          <p:nvPr/>
        </p:nvSpPr>
        <p:spPr>
          <a:xfrm>
            <a:off x="6831777" y="4045730"/>
            <a:ext cx="801856" cy="801856"/>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defTabSz="448056">
              <a:spcAft>
                <a:spcPts val="600"/>
              </a:spcAft>
            </a:pPr>
            <a:r>
              <a:rPr lang="en-GB" sz="1323" kern="1200">
                <a:solidFill>
                  <a:srgbClr val="555555"/>
                </a:solidFill>
                <a:latin typeface="+mn-lt"/>
                <a:ea typeface="+mn-ea"/>
                <a:cs typeface="+mn-cs"/>
              </a:rPr>
              <a:t>B</a:t>
            </a:r>
            <a:endParaRPr lang="en-GB" sz="1350"/>
          </a:p>
        </p:txBody>
      </p:sp>
      <p:sp>
        <p:nvSpPr>
          <p:cNvPr id="16" name="Isosceles Triangle 15"/>
          <p:cNvSpPr/>
          <p:nvPr/>
        </p:nvSpPr>
        <p:spPr>
          <a:xfrm>
            <a:off x="7713494" y="4045730"/>
            <a:ext cx="801856" cy="801856"/>
          </a:xfrm>
          <a:prstGeom prst="triangl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defTabSz="448056">
              <a:spcAft>
                <a:spcPts val="600"/>
              </a:spcAft>
            </a:pPr>
            <a:r>
              <a:rPr lang="en-GB" sz="1323" kern="1200">
                <a:solidFill>
                  <a:srgbClr val="555555"/>
                </a:solidFill>
                <a:latin typeface="+mn-lt"/>
                <a:ea typeface="+mn-ea"/>
                <a:cs typeface="+mn-cs"/>
              </a:rPr>
              <a:t>E</a:t>
            </a:r>
            <a:endParaRPr lang="en-GB" sz="1350"/>
          </a:p>
        </p:txBody>
      </p:sp>
      <p:sp>
        <p:nvSpPr>
          <p:cNvPr id="17" name="Rectangle 16"/>
          <p:cNvSpPr/>
          <p:nvPr/>
        </p:nvSpPr>
        <p:spPr>
          <a:xfrm>
            <a:off x="5243879" y="4881628"/>
            <a:ext cx="801856" cy="80185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448056">
              <a:spcAft>
                <a:spcPts val="600"/>
              </a:spcAft>
            </a:pPr>
            <a:r>
              <a:rPr lang="en-GB" sz="1323" kern="1200">
                <a:solidFill>
                  <a:srgbClr val="555555"/>
                </a:solidFill>
                <a:latin typeface="+mn-lt"/>
                <a:ea typeface="+mn-ea"/>
                <a:cs typeface="+mn-cs"/>
              </a:rPr>
              <a:t>C</a:t>
            </a:r>
            <a:endParaRPr lang="en-GB" sz="1350"/>
          </a:p>
        </p:txBody>
      </p:sp>
      <p:sp>
        <p:nvSpPr>
          <p:cNvPr id="18" name="Isosceles Triangle 17"/>
          <p:cNvSpPr/>
          <p:nvPr/>
        </p:nvSpPr>
        <p:spPr>
          <a:xfrm>
            <a:off x="6130613" y="4874496"/>
            <a:ext cx="801856" cy="801856"/>
          </a:xfrm>
          <a:prstGeom prst="triangl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448056">
              <a:spcAft>
                <a:spcPts val="600"/>
              </a:spcAft>
            </a:pPr>
            <a:r>
              <a:rPr lang="en-GB" sz="1323" kern="1200">
                <a:solidFill>
                  <a:srgbClr val="555555"/>
                </a:solidFill>
                <a:latin typeface="+mn-lt"/>
                <a:ea typeface="+mn-ea"/>
                <a:cs typeface="+mn-cs"/>
              </a:rPr>
              <a:t>F</a:t>
            </a:r>
            <a:endParaRPr lang="en-GB" sz="1350"/>
          </a:p>
        </p:txBody>
      </p:sp>
    </p:spTree>
    <p:extLst>
      <p:ext uri="{BB962C8B-B14F-4D97-AF65-F5344CB8AC3E}">
        <p14:creationId xmlns:p14="http://schemas.microsoft.com/office/powerpoint/2010/main" val="343619016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1272" y="92504"/>
            <a:ext cx="8172450" cy="1325563"/>
          </a:xfrm>
        </p:spPr>
        <p:txBody>
          <a:bodyPr/>
          <a:lstStyle/>
          <a:p>
            <a:r>
              <a:rPr lang="en-GB" dirty="0"/>
              <a:t>Naming a species </a:t>
            </a:r>
          </a:p>
        </p:txBody>
      </p:sp>
      <p:sp>
        <p:nvSpPr>
          <p:cNvPr id="3" name="Content Placeholder 2"/>
          <p:cNvSpPr>
            <a:spLocks noGrp="1"/>
          </p:cNvSpPr>
          <p:nvPr>
            <p:ph idx="1"/>
          </p:nvPr>
        </p:nvSpPr>
        <p:spPr>
          <a:xfrm>
            <a:off x="395208" y="1097924"/>
            <a:ext cx="7886700" cy="4351338"/>
          </a:xfrm>
        </p:spPr>
        <p:txBody>
          <a:bodyPr>
            <a:normAutofit/>
          </a:bodyPr>
          <a:lstStyle/>
          <a:p>
            <a:pPr marL="0" indent="0">
              <a:buNone/>
            </a:pPr>
            <a:r>
              <a:rPr lang="en-GB" b="1" dirty="0"/>
              <a:t>Principle of homonymy</a:t>
            </a:r>
          </a:p>
          <a:p>
            <a:pPr marL="0" indent="0">
              <a:buNone/>
            </a:pPr>
            <a:r>
              <a:rPr lang="en-US" dirty="0"/>
              <a:t>Each taxon name must be unique. </a:t>
            </a:r>
          </a:p>
          <a:p>
            <a:pPr marL="0" indent="0">
              <a:buNone/>
            </a:pPr>
            <a:r>
              <a:rPr lang="en-US" dirty="0"/>
              <a:t>A name that is a </a:t>
            </a:r>
            <a:r>
              <a:rPr lang="en-US" i="1" dirty="0"/>
              <a:t>junior homonym </a:t>
            </a:r>
            <a:r>
              <a:rPr lang="en-US" dirty="0"/>
              <a:t>of another name is not a valid name.</a:t>
            </a:r>
          </a:p>
          <a:p>
            <a:pPr marL="0" indent="0">
              <a:buNone/>
            </a:pPr>
            <a:r>
              <a:rPr lang="en-US" i="1" dirty="0"/>
              <a:t>Secondary homonyms</a:t>
            </a:r>
            <a:r>
              <a:rPr lang="en-US" dirty="0"/>
              <a:t> can be produced if taxa with the same specific name but different original genus are later classified in the same genus.</a:t>
            </a:r>
          </a:p>
          <a:p>
            <a:pPr marL="0" indent="0">
              <a:buNone/>
            </a:pPr>
            <a:endParaRPr lang="en-GB" b="1" dirty="0"/>
          </a:p>
        </p:txBody>
      </p:sp>
      <p:sp>
        <p:nvSpPr>
          <p:cNvPr id="4" name="TextBox 3"/>
          <p:cNvSpPr txBox="1"/>
          <p:nvPr/>
        </p:nvSpPr>
        <p:spPr>
          <a:xfrm>
            <a:off x="6771861" y="4803091"/>
            <a:ext cx="2266631" cy="1754326"/>
          </a:xfrm>
          <a:prstGeom prst="rect">
            <a:avLst/>
          </a:prstGeom>
          <a:noFill/>
        </p:spPr>
        <p:txBody>
          <a:bodyPr wrap="square" rtlCol="0">
            <a:spAutoFit/>
          </a:bodyPr>
          <a:lstStyle/>
          <a:p>
            <a:r>
              <a:rPr lang="en-GB" dirty="0"/>
              <a:t>Guidelines for the capture and management of digital zoological names information – 2012 GBIF</a:t>
            </a:r>
          </a:p>
        </p:txBody>
      </p:sp>
      <p:pic>
        <p:nvPicPr>
          <p:cNvPr id="5" name="Graphic 4" descr="Bug">
            <a:extLst>
              <a:ext uri="{FF2B5EF4-FFF2-40B4-BE49-F238E27FC236}">
                <a16:creationId xmlns:a16="http://schemas.microsoft.com/office/drawing/2014/main" id="{030F3AA4-5149-435B-92DB-EECA5DAD74C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800779" y="4510464"/>
            <a:ext cx="1476000" cy="1476000"/>
          </a:xfrm>
          <a:prstGeom prst="rect">
            <a:avLst/>
          </a:prstGeom>
        </p:spPr>
      </p:pic>
      <p:pic>
        <p:nvPicPr>
          <p:cNvPr id="6" name="Graphic 5" descr="Beetle">
            <a:extLst>
              <a:ext uri="{FF2B5EF4-FFF2-40B4-BE49-F238E27FC236}">
                <a16:creationId xmlns:a16="http://schemas.microsoft.com/office/drawing/2014/main" id="{63EDE157-C902-412D-A57F-CFDAE72996C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44779" y="4420464"/>
            <a:ext cx="1656000" cy="1656000"/>
          </a:xfrm>
          <a:prstGeom prst="rect">
            <a:avLst/>
          </a:prstGeom>
        </p:spPr>
      </p:pic>
      <p:sp>
        <p:nvSpPr>
          <p:cNvPr id="7" name="TextBox 6">
            <a:extLst>
              <a:ext uri="{FF2B5EF4-FFF2-40B4-BE49-F238E27FC236}">
                <a16:creationId xmlns:a16="http://schemas.microsoft.com/office/drawing/2014/main" id="{25F606C2-D332-4893-A38E-D0639B436A1E}"/>
              </a:ext>
            </a:extLst>
          </p:cNvPr>
          <p:cNvSpPr txBox="1"/>
          <p:nvPr/>
        </p:nvSpPr>
        <p:spPr>
          <a:xfrm>
            <a:off x="1671508" y="5894612"/>
            <a:ext cx="1734542" cy="830997"/>
          </a:xfrm>
          <a:prstGeom prst="rect">
            <a:avLst/>
          </a:prstGeom>
          <a:noFill/>
        </p:spPr>
        <p:txBody>
          <a:bodyPr wrap="square" rtlCol="0">
            <a:spAutoFit/>
          </a:bodyPr>
          <a:lstStyle/>
          <a:p>
            <a:pPr algn="ctr"/>
            <a:r>
              <a:rPr lang="en-GB" sz="2400" i="1" dirty="0" err="1"/>
              <a:t>Carabus</a:t>
            </a:r>
            <a:r>
              <a:rPr lang="en-GB" sz="2400" i="1" dirty="0"/>
              <a:t> </a:t>
            </a:r>
            <a:r>
              <a:rPr lang="en-GB" sz="2400" i="1" dirty="0" err="1"/>
              <a:t>newportus</a:t>
            </a:r>
            <a:endParaRPr lang="en-GB" sz="2400" i="1" dirty="0"/>
          </a:p>
        </p:txBody>
      </p:sp>
      <p:sp>
        <p:nvSpPr>
          <p:cNvPr id="8" name="TextBox 7">
            <a:extLst>
              <a:ext uri="{FF2B5EF4-FFF2-40B4-BE49-F238E27FC236}">
                <a16:creationId xmlns:a16="http://schemas.microsoft.com/office/drawing/2014/main" id="{6175E8B3-5C05-4C0E-AEC4-41B5EE10E24D}"/>
              </a:ext>
            </a:extLst>
          </p:cNvPr>
          <p:cNvSpPr txBox="1"/>
          <p:nvPr/>
        </p:nvSpPr>
        <p:spPr>
          <a:xfrm>
            <a:off x="105508" y="5894612"/>
            <a:ext cx="1734542" cy="830997"/>
          </a:xfrm>
          <a:prstGeom prst="rect">
            <a:avLst/>
          </a:prstGeom>
          <a:noFill/>
        </p:spPr>
        <p:txBody>
          <a:bodyPr wrap="square" rtlCol="0">
            <a:spAutoFit/>
          </a:bodyPr>
          <a:lstStyle/>
          <a:p>
            <a:pPr algn="ctr"/>
            <a:r>
              <a:rPr lang="en-GB" sz="2400" i="1" dirty="0" err="1"/>
              <a:t>Carabus</a:t>
            </a:r>
            <a:r>
              <a:rPr lang="en-GB" sz="2400" i="1" dirty="0"/>
              <a:t> </a:t>
            </a:r>
            <a:r>
              <a:rPr lang="en-GB" sz="2400" i="1" dirty="0" err="1"/>
              <a:t>newportus</a:t>
            </a:r>
            <a:endParaRPr lang="en-GB" sz="2400" i="1" dirty="0"/>
          </a:p>
        </p:txBody>
      </p:sp>
      <p:pic>
        <p:nvPicPr>
          <p:cNvPr id="11" name="Graphic 10" descr="Ladybug">
            <a:extLst>
              <a:ext uri="{FF2B5EF4-FFF2-40B4-BE49-F238E27FC236}">
                <a16:creationId xmlns:a16="http://schemas.microsoft.com/office/drawing/2014/main" id="{99AB962D-ACF7-4830-8312-7A2D52B03EA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950976" y="4533412"/>
            <a:ext cx="1430103" cy="1430103"/>
          </a:xfrm>
          <a:prstGeom prst="rect">
            <a:avLst/>
          </a:prstGeom>
        </p:spPr>
      </p:pic>
      <p:sp>
        <p:nvSpPr>
          <p:cNvPr id="12" name="TextBox 11">
            <a:extLst>
              <a:ext uri="{FF2B5EF4-FFF2-40B4-BE49-F238E27FC236}">
                <a16:creationId xmlns:a16="http://schemas.microsoft.com/office/drawing/2014/main" id="{08964A80-DE27-4AA4-B448-7A3C1A963F83}"/>
              </a:ext>
            </a:extLst>
          </p:cNvPr>
          <p:cNvSpPr txBox="1"/>
          <p:nvPr/>
        </p:nvSpPr>
        <p:spPr>
          <a:xfrm>
            <a:off x="3945217" y="5894611"/>
            <a:ext cx="1734542" cy="830997"/>
          </a:xfrm>
          <a:prstGeom prst="rect">
            <a:avLst/>
          </a:prstGeom>
          <a:noFill/>
        </p:spPr>
        <p:txBody>
          <a:bodyPr wrap="square" rtlCol="0">
            <a:spAutoFit/>
          </a:bodyPr>
          <a:lstStyle/>
          <a:p>
            <a:r>
              <a:rPr lang="en-GB" sz="2400" i="1" dirty="0" err="1"/>
              <a:t>Coccinella</a:t>
            </a:r>
            <a:r>
              <a:rPr lang="en-GB" sz="2400" i="1" dirty="0"/>
              <a:t> </a:t>
            </a:r>
            <a:r>
              <a:rPr lang="en-GB" sz="2400" i="1" dirty="0" err="1"/>
              <a:t>newportus</a:t>
            </a:r>
            <a:endParaRPr lang="en-GB" sz="2400" i="1" dirty="0"/>
          </a:p>
        </p:txBody>
      </p:sp>
    </p:spTree>
    <p:extLst>
      <p:ext uri="{BB962C8B-B14F-4D97-AF65-F5344CB8AC3E}">
        <p14:creationId xmlns:p14="http://schemas.microsoft.com/office/powerpoint/2010/main" val="27938056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8172450" cy="1325563"/>
          </a:xfrm>
        </p:spPr>
        <p:txBody>
          <a:bodyPr/>
          <a:lstStyle/>
          <a:p>
            <a:r>
              <a:rPr lang="en-GB" dirty="0"/>
              <a:t>Naming a species – homonyms</a:t>
            </a:r>
          </a:p>
        </p:txBody>
      </p:sp>
      <p:sp>
        <p:nvSpPr>
          <p:cNvPr id="3" name="Content Placeholder 2"/>
          <p:cNvSpPr>
            <a:spLocks noGrp="1"/>
          </p:cNvSpPr>
          <p:nvPr>
            <p:ph idx="1"/>
          </p:nvPr>
        </p:nvSpPr>
        <p:spPr>
          <a:xfrm>
            <a:off x="628650" y="1627553"/>
            <a:ext cx="7886700" cy="4865321"/>
          </a:xfrm>
        </p:spPr>
        <p:txBody>
          <a:bodyPr>
            <a:normAutofit fontScale="85000" lnSpcReduction="20000"/>
          </a:bodyPr>
          <a:lstStyle/>
          <a:p>
            <a:pPr marL="0" indent="0">
              <a:buNone/>
            </a:pPr>
            <a:r>
              <a:rPr lang="en-US" dirty="0" err="1"/>
              <a:t>Scopoli</a:t>
            </a:r>
            <a:r>
              <a:rPr lang="en-US" dirty="0"/>
              <a:t> (1763) established </a:t>
            </a:r>
            <a:r>
              <a:rPr lang="en-US" i="1" dirty="0"/>
              <a:t>Curculio fasciatus</a:t>
            </a:r>
            <a:r>
              <a:rPr lang="en-US" dirty="0"/>
              <a:t> (</a:t>
            </a:r>
            <a:r>
              <a:rPr lang="en-US" dirty="0" err="1"/>
              <a:t>Coleoptera</a:t>
            </a:r>
            <a:r>
              <a:rPr lang="en-US" dirty="0"/>
              <a:t>) for a species from Slovenia. </a:t>
            </a:r>
          </a:p>
          <a:p>
            <a:pPr marL="0" indent="0">
              <a:buNone/>
            </a:pPr>
            <a:r>
              <a:rPr lang="en-US" dirty="0" err="1"/>
              <a:t>Strøm</a:t>
            </a:r>
            <a:r>
              <a:rPr lang="en-US" dirty="0"/>
              <a:t> (1768) established </a:t>
            </a:r>
            <a:r>
              <a:rPr lang="en-US" i="1" dirty="0"/>
              <a:t>Curculio fasciatus</a:t>
            </a:r>
            <a:r>
              <a:rPr lang="en-US" dirty="0"/>
              <a:t> for another species from Norway. </a:t>
            </a:r>
          </a:p>
          <a:p>
            <a:pPr marL="0" indent="0">
              <a:buNone/>
            </a:pPr>
            <a:r>
              <a:rPr lang="en-US" dirty="0"/>
              <a:t>De Geer (1775) established </a:t>
            </a:r>
            <a:r>
              <a:rPr lang="en-US" i="1" dirty="0"/>
              <a:t>Curculio fasciatus</a:t>
            </a:r>
            <a:r>
              <a:rPr lang="en-US" dirty="0"/>
              <a:t> for a 3rd species from Sweden. </a:t>
            </a:r>
          </a:p>
          <a:p>
            <a:pPr marL="0" indent="0">
              <a:buNone/>
            </a:pPr>
            <a:r>
              <a:rPr lang="en-US" dirty="0"/>
              <a:t>Müller (1776) established </a:t>
            </a:r>
            <a:r>
              <a:rPr lang="en-US" i="1" dirty="0"/>
              <a:t>Curculio fasciatus</a:t>
            </a:r>
            <a:r>
              <a:rPr lang="en-US" dirty="0"/>
              <a:t> for a 4th species from Denmark. </a:t>
            </a:r>
          </a:p>
          <a:p>
            <a:pPr marL="0" indent="0">
              <a:buNone/>
            </a:pPr>
            <a:r>
              <a:rPr lang="en-US" dirty="0" err="1"/>
              <a:t>Fourcroy</a:t>
            </a:r>
            <a:r>
              <a:rPr lang="en-US" dirty="0"/>
              <a:t> (1785) established </a:t>
            </a:r>
            <a:r>
              <a:rPr lang="en-US" i="1" dirty="0"/>
              <a:t>Curculio fasciatus</a:t>
            </a:r>
            <a:r>
              <a:rPr lang="en-US" dirty="0"/>
              <a:t> for a 5th species from France. </a:t>
            </a:r>
          </a:p>
          <a:p>
            <a:pPr marL="0" indent="0">
              <a:buNone/>
            </a:pPr>
            <a:r>
              <a:rPr lang="en-US" dirty="0"/>
              <a:t>Olivier (1790) established </a:t>
            </a:r>
            <a:r>
              <a:rPr lang="en-US" i="1" dirty="0"/>
              <a:t>Curculio fasciatus</a:t>
            </a:r>
            <a:r>
              <a:rPr lang="en-US" dirty="0"/>
              <a:t> for a 6th species from France. </a:t>
            </a:r>
          </a:p>
          <a:p>
            <a:pPr marL="0" indent="0">
              <a:buNone/>
            </a:pPr>
            <a:r>
              <a:rPr lang="en-US" dirty="0" err="1"/>
              <a:t>Marsham</a:t>
            </a:r>
            <a:r>
              <a:rPr lang="en-US" dirty="0"/>
              <a:t> (1802) established </a:t>
            </a:r>
            <a:r>
              <a:rPr lang="en-US" i="1" dirty="0"/>
              <a:t>Curculio fasciatus</a:t>
            </a:r>
            <a:r>
              <a:rPr lang="en-US" dirty="0"/>
              <a:t> for a 7th species from Britain. </a:t>
            </a:r>
          </a:p>
          <a:p>
            <a:pPr marL="0" indent="0">
              <a:buNone/>
            </a:pPr>
            <a:r>
              <a:rPr lang="en-US" b="1" dirty="0"/>
              <a:t>These are all different species!!!!</a:t>
            </a:r>
          </a:p>
        </p:txBody>
      </p:sp>
    </p:spTree>
    <p:extLst>
      <p:ext uri="{BB962C8B-B14F-4D97-AF65-F5344CB8AC3E}">
        <p14:creationId xmlns:p14="http://schemas.microsoft.com/office/powerpoint/2010/main" val="317953848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err="1"/>
              <a:t>Hemihomonyms</a:t>
            </a:r>
            <a:endParaRPr lang="en-GB" dirty="0"/>
          </a:p>
        </p:txBody>
      </p:sp>
      <p:sp>
        <p:nvSpPr>
          <p:cNvPr id="3" name="Content Placeholder 2"/>
          <p:cNvSpPr>
            <a:spLocks noGrp="1"/>
          </p:cNvSpPr>
          <p:nvPr>
            <p:ph idx="1"/>
          </p:nvPr>
        </p:nvSpPr>
        <p:spPr>
          <a:xfrm>
            <a:off x="628650" y="1390727"/>
            <a:ext cx="7886700" cy="973331"/>
          </a:xfrm>
        </p:spPr>
        <p:txBody>
          <a:bodyPr>
            <a:normAutofit/>
          </a:bodyPr>
          <a:lstStyle/>
          <a:p>
            <a:pPr marL="0" indent="0">
              <a:buNone/>
            </a:pPr>
            <a:r>
              <a:rPr lang="en-US" dirty="0"/>
              <a:t>an animal taxon and plant taxon have the same name</a:t>
            </a:r>
            <a:endParaRPr lang="en-GB" dirty="0"/>
          </a:p>
        </p:txBody>
      </p:sp>
      <p:graphicFrame>
        <p:nvGraphicFramePr>
          <p:cNvPr id="5" name="Table 4" descr="Siz examples of animal species that also have a plant or fungus with the same binomial name" title="Table of hemihomonyms"/>
          <p:cNvGraphicFramePr>
            <a:graphicFrameLocks noGrp="1"/>
          </p:cNvGraphicFramePr>
          <p:nvPr/>
        </p:nvGraphicFramePr>
        <p:xfrm>
          <a:off x="628650" y="2242516"/>
          <a:ext cx="7886700" cy="3657600"/>
        </p:xfrm>
        <a:graphic>
          <a:graphicData uri="http://schemas.openxmlformats.org/drawingml/2006/table">
            <a:tbl>
              <a:tblPr firstRow="1"/>
              <a:tblGrid>
                <a:gridCol w="3943350">
                  <a:extLst>
                    <a:ext uri="{9D8B030D-6E8A-4147-A177-3AD203B41FA5}">
                      <a16:colId xmlns:a16="http://schemas.microsoft.com/office/drawing/2014/main" val="2852852658"/>
                    </a:ext>
                  </a:extLst>
                </a:gridCol>
                <a:gridCol w="3943350">
                  <a:extLst>
                    <a:ext uri="{9D8B030D-6E8A-4147-A177-3AD203B41FA5}">
                      <a16:colId xmlns:a16="http://schemas.microsoft.com/office/drawing/2014/main" val="323435137"/>
                    </a:ext>
                  </a:extLst>
                </a:gridCol>
              </a:tblGrid>
              <a:tr h="0">
                <a:tc>
                  <a:txBody>
                    <a:bodyPr/>
                    <a:lstStyle/>
                    <a:p>
                      <a:r>
                        <a:rPr lang="en-GB" b="1" dirty="0">
                          <a:effectLst/>
                        </a:rPr>
                        <a:t>Animal</a:t>
                      </a:r>
                      <a:endParaRPr lang="en-GB" dirty="0">
                        <a:effectLst/>
                      </a:endParaRP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GB" b="1" dirty="0">
                          <a:effectLst/>
                        </a:rPr>
                        <a:t>Plant/Fungus</a:t>
                      </a:r>
                      <a:endParaRPr lang="en-GB" dirty="0">
                        <a:effectLst/>
                      </a:endParaRP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1276937910"/>
                  </a:ext>
                </a:extLst>
              </a:tr>
              <a:tr h="0">
                <a:tc>
                  <a:txBody>
                    <a:bodyPr/>
                    <a:lstStyle/>
                    <a:p>
                      <a:r>
                        <a:rPr lang="en-US" i="1" u="none" strike="noStrike" dirty="0" err="1">
                          <a:solidFill>
                            <a:srgbClr val="0B0080"/>
                          </a:solidFill>
                          <a:effectLst/>
                        </a:rPr>
                        <a:t>Agathis</a:t>
                      </a:r>
                      <a:r>
                        <a:rPr lang="en-US" i="1" u="none" strike="noStrike" dirty="0">
                          <a:solidFill>
                            <a:srgbClr val="0B0080"/>
                          </a:solidFill>
                          <a:effectLst/>
                        </a:rPr>
                        <a:t> </a:t>
                      </a:r>
                      <a:r>
                        <a:rPr lang="en-US" i="1" u="none" strike="noStrike" dirty="0" err="1">
                          <a:solidFill>
                            <a:srgbClr val="0B0080"/>
                          </a:solidFill>
                          <a:effectLst/>
                        </a:rPr>
                        <a:t>montana</a:t>
                      </a:r>
                      <a:r>
                        <a:rPr lang="en-US" dirty="0">
                          <a:effectLst/>
                        </a:rPr>
                        <a:t> </a:t>
                      </a:r>
                      <a:r>
                        <a:rPr lang="en-US" dirty="0" err="1">
                          <a:effectLst/>
                        </a:rPr>
                        <a:t>Shestakov</a:t>
                      </a:r>
                      <a:r>
                        <a:rPr lang="en-US" dirty="0">
                          <a:effectLst/>
                        </a:rPr>
                        <a:t> (a wasp)</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i="1" u="none" strike="noStrike" dirty="0" err="1">
                          <a:solidFill>
                            <a:srgbClr val="0B0080"/>
                          </a:solidFill>
                          <a:effectLst/>
                        </a:rPr>
                        <a:t>Agathis</a:t>
                      </a:r>
                      <a:r>
                        <a:rPr lang="en-US" i="1" u="none" strike="noStrike" dirty="0">
                          <a:solidFill>
                            <a:srgbClr val="0B0080"/>
                          </a:solidFill>
                          <a:effectLst/>
                        </a:rPr>
                        <a:t> </a:t>
                      </a:r>
                      <a:r>
                        <a:rPr lang="en-US" i="1" u="none" strike="noStrike" dirty="0" err="1">
                          <a:solidFill>
                            <a:srgbClr val="0B0080"/>
                          </a:solidFill>
                          <a:effectLst/>
                        </a:rPr>
                        <a:t>montana</a:t>
                      </a:r>
                      <a:r>
                        <a:rPr lang="en-US" dirty="0">
                          <a:effectLst/>
                        </a:rPr>
                        <a:t> de </a:t>
                      </a:r>
                      <a:r>
                        <a:rPr lang="en-US" dirty="0" err="1">
                          <a:effectLst/>
                        </a:rPr>
                        <a:t>Laub</a:t>
                      </a:r>
                      <a:r>
                        <a:rPr lang="en-US" dirty="0">
                          <a:effectLst/>
                        </a:rPr>
                        <a:t>. (the Mount </a:t>
                      </a:r>
                      <a:r>
                        <a:rPr lang="en-US" dirty="0" err="1">
                          <a:effectLst/>
                        </a:rPr>
                        <a:t>Panié</a:t>
                      </a:r>
                      <a:r>
                        <a:rPr lang="en-US" dirty="0">
                          <a:effectLst/>
                        </a:rPr>
                        <a:t> kauri, a conifer)</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1270885984"/>
                  </a:ext>
                </a:extLst>
              </a:tr>
              <a:tr h="0">
                <a:tc>
                  <a:txBody>
                    <a:bodyPr/>
                    <a:lstStyle/>
                    <a:p>
                      <a:r>
                        <a:rPr lang="en-GB" i="1" u="none" strike="noStrike" dirty="0" err="1">
                          <a:solidFill>
                            <a:srgbClr val="0B0080"/>
                          </a:solidFill>
                          <a:effectLst/>
                        </a:rPr>
                        <a:t>Asterina</a:t>
                      </a:r>
                      <a:r>
                        <a:rPr lang="en-GB" i="1" u="none" strike="noStrike" dirty="0">
                          <a:solidFill>
                            <a:srgbClr val="0B0080"/>
                          </a:solidFill>
                          <a:effectLst/>
                        </a:rPr>
                        <a:t> </a:t>
                      </a:r>
                      <a:r>
                        <a:rPr lang="en-GB" i="1" u="none" strike="noStrike" dirty="0" err="1">
                          <a:solidFill>
                            <a:srgbClr val="0B0080"/>
                          </a:solidFill>
                          <a:effectLst/>
                        </a:rPr>
                        <a:t>gibbosa</a:t>
                      </a:r>
                      <a:r>
                        <a:rPr lang="en-GB" dirty="0">
                          <a:effectLst/>
                        </a:rPr>
                        <a:t> Pennant (the starlet cushion star, a starfish)</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GB" i="1" u="none" strike="noStrike" dirty="0" err="1">
                          <a:solidFill>
                            <a:srgbClr val="0B0080"/>
                          </a:solidFill>
                          <a:effectLst/>
                        </a:rPr>
                        <a:t>Asterina</a:t>
                      </a:r>
                      <a:r>
                        <a:rPr lang="en-GB" i="1" u="none" strike="noStrike" dirty="0">
                          <a:solidFill>
                            <a:srgbClr val="0B0080"/>
                          </a:solidFill>
                          <a:effectLst/>
                        </a:rPr>
                        <a:t> </a:t>
                      </a:r>
                      <a:r>
                        <a:rPr lang="en-GB" i="1" u="none" strike="noStrike" dirty="0" err="1">
                          <a:solidFill>
                            <a:srgbClr val="0B0080"/>
                          </a:solidFill>
                          <a:effectLst/>
                        </a:rPr>
                        <a:t>gibbosa</a:t>
                      </a:r>
                      <a:r>
                        <a:rPr lang="en-GB" dirty="0">
                          <a:effectLst/>
                        </a:rPr>
                        <a:t> Gaillard (a fungus)</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1848382647"/>
                  </a:ext>
                </a:extLst>
              </a:tr>
              <a:tr h="0">
                <a:tc>
                  <a:txBody>
                    <a:bodyPr/>
                    <a:lstStyle/>
                    <a:p>
                      <a:r>
                        <a:rPr lang="en-US" i="1" u="none" strike="noStrike" dirty="0" err="1">
                          <a:solidFill>
                            <a:srgbClr val="0B0080"/>
                          </a:solidFill>
                          <a:effectLst/>
                        </a:rPr>
                        <a:t>Baileya</a:t>
                      </a:r>
                      <a:r>
                        <a:rPr lang="en-US" i="1" u="none" strike="noStrike" dirty="0">
                          <a:solidFill>
                            <a:srgbClr val="0B0080"/>
                          </a:solidFill>
                          <a:effectLst/>
                        </a:rPr>
                        <a:t> australis</a:t>
                      </a:r>
                      <a:r>
                        <a:rPr lang="en-US" dirty="0">
                          <a:effectLst/>
                        </a:rPr>
                        <a:t> Grote (the small </a:t>
                      </a:r>
                      <a:r>
                        <a:rPr lang="en-US" dirty="0" err="1">
                          <a:effectLst/>
                        </a:rPr>
                        <a:t>baileya</a:t>
                      </a:r>
                      <a:r>
                        <a:rPr lang="en-US" dirty="0">
                          <a:effectLst/>
                        </a:rPr>
                        <a:t> moth)</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pt-BR" i="1" u="none" strike="noStrike" dirty="0">
                          <a:solidFill>
                            <a:srgbClr val="0B0080"/>
                          </a:solidFill>
                          <a:effectLst/>
                        </a:rPr>
                        <a:t>Baileya australis</a:t>
                      </a:r>
                      <a:r>
                        <a:rPr lang="pt-BR" dirty="0">
                          <a:effectLst/>
                        </a:rPr>
                        <a:t> Rydb. syn. </a:t>
                      </a:r>
                      <a:r>
                        <a:rPr lang="pt-BR" i="1" dirty="0">
                          <a:effectLst/>
                        </a:rPr>
                        <a:t>B. multiradiata</a:t>
                      </a:r>
                      <a:r>
                        <a:rPr lang="pt-BR" dirty="0">
                          <a:effectLst/>
                        </a:rPr>
                        <a:t> (a desert marigold)</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2414319466"/>
                  </a:ext>
                </a:extLst>
              </a:tr>
              <a:tr h="0">
                <a:tc>
                  <a:txBody>
                    <a:bodyPr/>
                    <a:lstStyle/>
                    <a:p>
                      <a:r>
                        <a:rPr lang="en-US" i="1" u="none" strike="noStrike" dirty="0" err="1">
                          <a:solidFill>
                            <a:srgbClr val="0B0080"/>
                          </a:solidFill>
                          <a:effectLst/>
                        </a:rPr>
                        <a:t>Centropogon</a:t>
                      </a:r>
                      <a:r>
                        <a:rPr lang="en-US" i="1" u="none" strike="noStrike" dirty="0">
                          <a:solidFill>
                            <a:srgbClr val="0B0080"/>
                          </a:solidFill>
                          <a:effectLst/>
                        </a:rPr>
                        <a:t> australis</a:t>
                      </a:r>
                      <a:r>
                        <a:rPr lang="en-US" dirty="0">
                          <a:effectLst/>
                        </a:rPr>
                        <a:t> White (the </a:t>
                      </a:r>
                      <a:r>
                        <a:rPr lang="en-US" dirty="0" err="1">
                          <a:effectLst/>
                        </a:rPr>
                        <a:t>fortescue</a:t>
                      </a:r>
                      <a:r>
                        <a:rPr lang="en-US" dirty="0">
                          <a:effectLst/>
                        </a:rPr>
                        <a:t>, a </a:t>
                      </a:r>
                      <a:r>
                        <a:rPr lang="en-US" dirty="0" err="1">
                          <a:effectLst/>
                        </a:rPr>
                        <a:t>waspfish</a:t>
                      </a:r>
                      <a:r>
                        <a:rPr lang="en-US" dirty="0">
                          <a:effectLst/>
                        </a:rPr>
                        <a:t>)</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i="1" u="none" strike="noStrike" dirty="0" err="1">
                          <a:solidFill>
                            <a:srgbClr val="0B0080"/>
                          </a:solidFill>
                          <a:effectLst/>
                        </a:rPr>
                        <a:t>Centropogon</a:t>
                      </a:r>
                      <a:r>
                        <a:rPr lang="en-US" i="1" u="none" strike="noStrike" dirty="0">
                          <a:solidFill>
                            <a:srgbClr val="0B0080"/>
                          </a:solidFill>
                          <a:effectLst/>
                        </a:rPr>
                        <a:t> australis</a:t>
                      </a:r>
                      <a:r>
                        <a:rPr lang="en-US" dirty="0">
                          <a:effectLst/>
                        </a:rPr>
                        <a:t> Gleason (a bellflower)</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2374744793"/>
                  </a:ext>
                </a:extLst>
              </a:tr>
              <a:tr h="0">
                <a:tc>
                  <a:txBody>
                    <a:bodyPr/>
                    <a:lstStyle/>
                    <a:p>
                      <a:r>
                        <a:rPr lang="en-US" i="1" u="none" strike="noStrike" dirty="0" err="1">
                          <a:solidFill>
                            <a:srgbClr val="0B0080"/>
                          </a:solidFill>
                          <a:effectLst/>
                        </a:rPr>
                        <a:t>Orestias</a:t>
                      </a:r>
                      <a:r>
                        <a:rPr lang="en-US" i="1" u="none" strike="noStrike" dirty="0">
                          <a:solidFill>
                            <a:srgbClr val="0B0080"/>
                          </a:solidFill>
                          <a:effectLst/>
                        </a:rPr>
                        <a:t> </a:t>
                      </a:r>
                      <a:r>
                        <a:rPr lang="en-US" i="1" u="none" strike="noStrike" dirty="0" err="1">
                          <a:solidFill>
                            <a:srgbClr val="0B0080"/>
                          </a:solidFill>
                          <a:effectLst/>
                        </a:rPr>
                        <a:t>elegans</a:t>
                      </a:r>
                      <a:r>
                        <a:rPr lang="en-US" dirty="0">
                          <a:effectLst/>
                        </a:rPr>
                        <a:t> Garman (a pupfish)</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i="1" u="none" strike="noStrike" dirty="0" err="1">
                          <a:solidFill>
                            <a:srgbClr val="0B0080"/>
                          </a:solidFill>
                          <a:effectLst/>
                        </a:rPr>
                        <a:t>Orestias</a:t>
                      </a:r>
                      <a:r>
                        <a:rPr lang="en-US" i="1" u="none" strike="noStrike" dirty="0">
                          <a:solidFill>
                            <a:srgbClr val="0B0080"/>
                          </a:solidFill>
                          <a:effectLst/>
                        </a:rPr>
                        <a:t> </a:t>
                      </a:r>
                      <a:r>
                        <a:rPr lang="en-US" i="1" u="none" strike="noStrike" dirty="0" err="1">
                          <a:solidFill>
                            <a:srgbClr val="0B0080"/>
                          </a:solidFill>
                          <a:effectLst/>
                        </a:rPr>
                        <a:t>elegans</a:t>
                      </a:r>
                      <a:r>
                        <a:rPr lang="en-US" dirty="0">
                          <a:effectLst/>
                        </a:rPr>
                        <a:t> </a:t>
                      </a:r>
                      <a:r>
                        <a:rPr lang="en-US" dirty="0" err="1">
                          <a:effectLst/>
                        </a:rPr>
                        <a:t>Ridl</a:t>
                      </a:r>
                      <a:r>
                        <a:rPr lang="en-US" dirty="0">
                          <a:effectLst/>
                        </a:rPr>
                        <a:t>. (an orchid)</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2783453999"/>
                  </a:ext>
                </a:extLst>
              </a:tr>
              <a:tr h="0">
                <a:tc>
                  <a:txBody>
                    <a:bodyPr/>
                    <a:lstStyle/>
                    <a:p>
                      <a:r>
                        <a:rPr lang="it-IT" i="1" u="none" strike="noStrike" dirty="0">
                          <a:solidFill>
                            <a:srgbClr val="0B0080"/>
                          </a:solidFill>
                          <a:effectLst/>
                        </a:rPr>
                        <a:t>Tritonia pallida</a:t>
                      </a:r>
                      <a:r>
                        <a:rPr lang="it-IT" dirty="0">
                          <a:effectLst/>
                        </a:rPr>
                        <a:t> Stimpson (a nudibranch)</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fi-FI" i="1" u="none" strike="noStrike" dirty="0">
                          <a:solidFill>
                            <a:srgbClr val="0B0080"/>
                          </a:solidFill>
                          <a:effectLst/>
                        </a:rPr>
                        <a:t>Tritonia pallida</a:t>
                      </a:r>
                      <a:r>
                        <a:rPr lang="fi-FI" dirty="0">
                          <a:effectLst/>
                        </a:rPr>
                        <a:t> Ker Gawl. (an iris)</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4125331828"/>
                  </a:ext>
                </a:extLst>
              </a:tr>
            </a:tbl>
          </a:graphicData>
        </a:graphic>
      </p:graphicFrame>
    </p:spTree>
    <p:extLst>
      <p:ext uri="{BB962C8B-B14F-4D97-AF65-F5344CB8AC3E}">
        <p14:creationId xmlns:p14="http://schemas.microsoft.com/office/powerpoint/2010/main" val="60916429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6"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56521" y="1"/>
            <a:ext cx="851299"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p:cNvSpPr>
            <a:spLocks noGrp="1"/>
          </p:cNvSpPr>
          <p:nvPr>
            <p:ph type="title"/>
          </p:nvPr>
        </p:nvSpPr>
        <p:spPr>
          <a:xfrm>
            <a:off x="628650" y="365125"/>
            <a:ext cx="7886700" cy="1325563"/>
          </a:xfrm>
        </p:spPr>
        <p:txBody>
          <a:bodyPr>
            <a:normAutofit/>
          </a:bodyPr>
          <a:lstStyle/>
          <a:p>
            <a:r>
              <a:rPr lang="en-GB" dirty="0"/>
              <a:t>Naming a species </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93647" y="2693652"/>
            <a:ext cx="4083433" cy="3062575"/>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p:cNvSpPr>
            <a:spLocks noGrp="1"/>
          </p:cNvSpPr>
          <p:nvPr>
            <p:ph idx="1"/>
          </p:nvPr>
        </p:nvSpPr>
        <p:spPr>
          <a:xfrm>
            <a:off x="628650" y="1825625"/>
            <a:ext cx="7886700" cy="4351338"/>
          </a:xfrm>
        </p:spPr>
        <p:txBody>
          <a:bodyPr>
            <a:normAutofit/>
          </a:bodyPr>
          <a:lstStyle/>
          <a:p>
            <a:pPr marL="0" indent="0">
              <a:buNone/>
            </a:pPr>
            <a:r>
              <a:rPr lang="en-US" b="1" dirty="0"/>
              <a:t>Principle of </a:t>
            </a:r>
            <a:r>
              <a:rPr lang="en-GB" b="1" dirty="0"/>
              <a:t>typification</a:t>
            </a:r>
          </a:p>
          <a:p>
            <a:pPr marL="0" indent="0">
              <a:buNone/>
            </a:pPr>
            <a:r>
              <a:rPr lang="en-US" dirty="0"/>
              <a:t>This is the principle that each nominal taxon in the family group, genus group, or species group has—actually or potentially—a name-bearing type fixed that provides the objective standard of reference that determines what the name applies to.</a:t>
            </a:r>
            <a:endParaRPr lang="en-GB" b="1" dirty="0"/>
          </a:p>
          <a:p>
            <a:pPr marL="0" indent="0">
              <a:buNone/>
            </a:pPr>
            <a:endParaRPr lang="en-GB" b="1" dirty="0"/>
          </a:p>
        </p:txBody>
      </p:sp>
    </p:spTree>
    <p:extLst>
      <p:ext uri="{BB962C8B-B14F-4D97-AF65-F5344CB8AC3E}">
        <p14:creationId xmlns:p14="http://schemas.microsoft.com/office/powerpoint/2010/main" val="26783570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What is a type specimen?</a:t>
            </a:r>
          </a:p>
        </p:txBody>
      </p:sp>
      <p:sp>
        <p:nvSpPr>
          <p:cNvPr id="3" name="Content Placeholder 2"/>
          <p:cNvSpPr>
            <a:spLocks noGrp="1"/>
          </p:cNvSpPr>
          <p:nvPr>
            <p:ph idx="1"/>
          </p:nvPr>
        </p:nvSpPr>
        <p:spPr>
          <a:xfrm>
            <a:off x="628650" y="1530123"/>
            <a:ext cx="7886700" cy="3769179"/>
          </a:xfrm>
        </p:spPr>
        <p:txBody>
          <a:bodyPr>
            <a:normAutofit lnSpcReduction="10000"/>
          </a:bodyPr>
          <a:lstStyle/>
          <a:p>
            <a:r>
              <a:rPr lang="en-US" dirty="0"/>
              <a:t>Historically speaking, species are described by taxonomists and this description consists of observations made on a </a:t>
            </a:r>
            <a:r>
              <a:rPr lang="en-US" i="1" dirty="0"/>
              <a:t>Type specimen</a:t>
            </a:r>
            <a:r>
              <a:rPr lang="en-US" dirty="0"/>
              <a:t>. The Type specimen is representative of a species but need not be 'typical' in appearance. The Type specimen acts as the 'name bearer' for that species.</a:t>
            </a:r>
          </a:p>
          <a:p>
            <a:r>
              <a:rPr lang="en-US" dirty="0"/>
              <a:t>By comparing other specimens with the Type specimen (or the description of the Type specimen) it can be determined if these other specimens belong to the same species.</a:t>
            </a:r>
          </a:p>
          <a:p>
            <a:endParaRPr lang="en-GB" dirty="0"/>
          </a:p>
        </p:txBody>
      </p:sp>
      <p:pic>
        <p:nvPicPr>
          <p:cNvPr id="1026" name="Picture 2" descr="Ep 4 Holotype Tag">
            <a:extLst>
              <a:ext uri="{FF2B5EF4-FFF2-40B4-BE49-F238E27FC236}">
                <a16:creationId xmlns:a16="http://schemas.microsoft.com/office/drawing/2014/main" id="{9B8D36BE-EB4A-3E1A-062E-B3E64F9FA4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6095" y="5318352"/>
            <a:ext cx="9525" cy="952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0C0929B5-3D5E-5557-7B87-4D99E6A0DB38}"/>
              </a:ext>
            </a:extLst>
          </p:cNvPr>
          <p:cNvPicPr>
            <a:picLocks noChangeAspect="1"/>
          </p:cNvPicPr>
          <p:nvPr/>
        </p:nvPicPr>
        <p:blipFill>
          <a:blip r:embed="rId3"/>
          <a:stretch>
            <a:fillRect/>
          </a:stretch>
        </p:blipFill>
        <p:spPr>
          <a:xfrm>
            <a:off x="4082143" y="4436715"/>
            <a:ext cx="4822371" cy="2830179"/>
          </a:xfrm>
          <a:prstGeom prst="rect">
            <a:avLst/>
          </a:prstGeom>
        </p:spPr>
      </p:pic>
    </p:spTree>
    <p:extLst>
      <p:ext uri="{BB962C8B-B14F-4D97-AF65-F5344CB8AC3E}">
        <p14:creationId xmlns:p14="http://schemas.microsoft.com/office/powerpoint/2010/main" val="137715618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6"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125454"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15125" y="1153572"/>
            <a:ext cx="2400300" cy="4461163"/>
          </a:xfrm>
        </p:spPr>
        <p:txBody>
          <a:bodyPr>
            <a:normAutofit/>
          </a:bodyPr>
          <a:lstStyle/>
          <a:p>
            <a:r>
              <a:rPr lang="en-GB">
                <a:solidFill>
                  <a:srgbClr val="FFFFFF"/>
                </a:solidFill>
              </a:rPr>
              <a:t>Types of types</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662801" y="2455479"/>
            <a:ext cx="3062575"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p:cNvSpPr>
            <a:spLocks noGrp="1"/>
          </p:cNvSpPr>
          <p:nvPr>
            <p:ph idx="1"/>
          </p:nvPr>
        </p:nvSpPr>
        <p:spPr>
          <a:xfrm>
            <a:off x="3291938" y="636190"/>
            <a:ext cx="5179868" cy="5585619"/>
          </a:xfrm>
        </p:spPr>
        <p:txBody>
          <a:bodyPr anchor="ctr">
            <a:normAutofit fontScale="92500" lnSpcReduction="10000"/>
          </a:bodyPr>
          <a:lstStyle/>
          <a:p>
            <a:r>
              <a:rPr lang="en-US" sz="2000" b="1" dirty="0"/>
              <a:t>Holotype</a:t>
            </a:r>
            <a:r>
              <a:rPr lang="en-US" sz="2000" dirty="0"/>
              <a:t> - a single specimen that is the name bearer of the species.</a:t>
            </a:r>
          </a:p>
          <a:p>
            <a:r>
              <a:rPr lang="en-US" sz="2000" b="1" dirty="0"/>
              <a:t>Syntype</a:t>
            </a:r>
            <a:r>
              <a:rPr lang="en-US" sz="2000" dirty="0"/>
              <a:t> - when a species is first described the author may choose several specimens as being representative of the species rather than pick a single holotype. Each specimen is known as a syntype.</a:t>
            </a:r>
          </a:p>
          <a:p>
            <a:r>
              <a:rPr lang="en-US" sz="2000" b="1" dirty="0"/>
              <a:t>Lectotype</a:t>
            </a:r>
            <a:r>
              <a:rPr lang="en-US" sz="2000" dirty="0"/>
              <a:t> - a specimen that was selected after the first description of the species to act as a holotype when the original author did not designate a holotype (often from the syntypes).</a:t>
            </a:r>
          </a:p>
          <a:p>
            <a:r>
              <a:rPr lang="en-US" sz="2000" b="1" dirty="0"/>
              <a:t>Paratype</a:t>
            </a:r>
            <a:r>
              <a:rPr lang="en-US" sz="2000" dirty="0"/>
              <a:t> - other specimens that are listed as representative when a species is described in addition to a holotype.</a:t>
            </a:r>
          </a:p>
          <a:p>
            <a:r>
              <a:rPr lang="en-US" sz="2000" b="1" dirty="0"/>
              <a:t>Neotype</a:t>
            </a:r>
            <a:r>
              <a:rPr lang="en-US" sz="2000" dirty="0"/>
              <a:t> - a specimen selected to act as the holotype for a species after the species was first described and the original holotype was lost or destroyed.</a:t>
            </a:r>
          </a:p>
          <a:p>
            <a:r>
              <a:rPr lang="en-US" sz="2000" b="1" dirty="0" err="1"/>
              <a:t>Plesiotype</a:t>
            </a:r>
            <a:r>
              <a:rPr lang="en-US" sz="2000" dirty="0"/>
              <a:t> - a specimen on which a later description was based.</a:t>
            </a:r>
            <a:endParaRPr lang="en-GB" sz="2000" dirty="0"/>
          </a:p>
          <a:p>
            <a:endParaRPr lang="en-GB" sz="1500" dirty="0"/>
          </a:p>
        </p:txBody>
      </p:sp>
    </p:spTree>
    <p:extLst>
      <p:ext uri="{BB962C8B-B14F-4D97-AF65-F5344CB8AC3E}">
        <p14:creationId xmlns:p14="http://schemas.microsoft.com/office/powerpoint/2010/main" val="115781997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6"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125454"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15125" y="1153572"/>
            <a:ext cx="2400300" cy="4461163"/>
          </a:xfrm>
        </p:spPr>
        <p:txBody>
          <a:bodyPr>
            <a:normAutofit/>
          </a:bodyPr>
          <a:lstStyle/>
          <a:p>
            <a:r>
              <a:rPr lang="en-GB">
                <a:solidFill>
                  <a:srgbClr val="FFFFFF"/>
                </a:solidFill>
              </a:rPr>
              <a:t>Names of names</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662801" y="2455479"/>
            <a:ext cx="3062575"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p:cNvSpPr>
            <a:spLocks noGrp="1"/>
          </p:cNvSpPr>
          <p:nvPr>
            <p:ph idx="1"/>
          </p:nvPr>
        </p:nvSpPr>
        <p:spPr>
          <a:xfrm>
            <a:off x="3125453" y="455216"/>
            <a:ext cx="5503421" cy="5947568"/>
          </a:xfrm>
        </p:spPr>
        <p:txBody>
          <a:bodyPr anchor="ctr">
            <a:normAutofit fontScale="92500" lnSpcReduction="10000"/>
          </a:bodyPr>
          <a:lstStyle/>
          <a:p>
            <a:r>
              <a:rPr lang="en-US" sz="1800" b="1" i="1" dirty="0" err="1"/>
              <a:t>nomen</a:t>
            </a:r>
            <a:r>
              <a:rPr lang="en-US" sz="1800" b="1" i="1" dirty="0"/>
              <a:t> dubium</a:t>
            </a:r>
            <a:r>
              <a:rPr lang="en-US" sz="1800" dirty="0"/>
              <a:t> a name of unknown or doubtful origin. This may happen if the original type series is lost or destroyed, or if a type specimen was not designated.</a:t>
            </a:r>
          </a:p>
          <a:p>
            <a:r>
              <a:rPr lang="en-US" sz="1800" b="1" i="1" dirty="0" err="1"/>
              <a:t>nomen</a:t>
            </a:r>
            <a:r>
              <a:rPr lang="en-US" sz="1800" b="1" i="1" dirty="0"/>
              <a:t> nudum</a:t>
            </a:r>
            <a:r>
              <a:rPr lang="en-US" sz="1800" dirty="0"/>
              <a:t> a name that looks like a binomial but fails to be one because it has not (yet) been published with an adequate description.</a:t>
            </a:r>
          </a:p>
          <a:p>
            <a:r>
              <a:rPr lang="en-US" sz="1800" b="1" i="1" dirty="0" err="1"/>
              <a:t>nomen</a:t>
            </a:r>
            <a:r>
              <a:rPr lang="en-US" sz="1800" b="1" i="1" dirty="0"/>
              <a:t> </a:t>
            </a:r>
            <a:r>
              <a:rPr lang="en-US" sz="1800" b="1" i="1" dirty="0" err="1"/>
              <a:t>oblitum</a:t>
            </a:r>
            <a:r>
              <a:rPr lang="en-US" sz="1800" dirty="0"/>
              <a:t> a name that is not used within the scientific community since 1899, and when it is either a senior synonym or a homonym, and when the preferred junior synonym or homonym has been shown to be in wide use in 50 or more publications in the past few decades.</a:t>
            </a:r>
          </a:p>
          <a:p>
            <a:r>
              <a:rPr lang="en-US" sz="1800" b="1" i="1" dirty="0" err="1"/>
              <a:t>nomen</a:t>
            </a:r>
            <a:r>
              <a:rPr lang="en-US" sz="1800" b="1" i="1" dirty="0"/>
              <a:t> novum</a:t>
            </a:r>
            <a:r>
              <a:rPr lang="en-US" sz="1800" dirty="0"/>
              <a:t> a replacement name created when the other name cannot be used for technical, nomenclatural reasons (not for taxonomic/scientific reasons).</a:t>
            </a:r>
          </a:p>
          <a:p>
            <a:r>
              <a:rPr lang="en-GB" sz="1800" b="1" i="1" dirty="0" err="1"/>
              <a:t>nomen</a:t>
            </a:r>
            <a:r>
              <a:rPr lang="en-GB" sz="1800" b="1" i="1" dirty="0"/>
              <a:t> </a:t>
            </a:r>
            <a:r>
              <a:rPr lang="en-GB" sz="1800" b="1" i="1" dirty="0" err="1"/>
              <a:t>conservandum</a:t>
            </a:r>
            <a:r>
              <a:rPr lang="en-GB" sz="1800" b="1" i="1" dirty="0"/>
              <a:t> </a:t>
            </a:r>
            <a:r>
              <a:rPr lang="en-GB" sz="1800" dirty="0"/>
              <a:t>a</a:t>
            </a:r>
            <a:r>
              <a:rPr lang="en-US" sz="1800" dirty="0"/>
              <a:t> name otherwise unavailable or invalid that the Commission, by the use of its plenary power, has enabled to be used as a valid name by removal of the known obstacles to such use.</a:t>
            </a:r>
          </a:p>
          <a:p>
            <a:r>
              <a:rPr lang="en-US" sz="1800" b="1" i="1" dirty="0" err="1"/>
              <a:t>nomen</a:t>
            </a:r>
            <a:r>
              <a:rPr lang="en-US" sz="1800" b="1" i="1" dirty="0"/>
              <a:t> </a:t>
            </a:r>
            <a:r>
              <a:rPr lang="en-US" sz="1800" b="1" i="1" dirty="0" err="1"/>
              <a:t>protectum</a:t>
            </a:r>
            <a:r>
              <a:rPr lang="en-US" sz="1800" b="1" i="1" dirty="0"/>
              <a:t> </a:t>
            </a:r>
            <a:r>
              <a:rPr lang="en-US" sz="1800" dirty="0"/>
              <a:t>a conserved name that is either a junior synonym or homonym that is in use because the senior synonym or homonym has been made a </a:t>
            </a:r>
            <a:r>
              <a:rPr lang="en-US" sz="1800" i="1" dirty="0" err="1"/>
              <a:t>nomen</a:t>
            </a:r>
            <a:r>
              <a:rPr lang="en-US" sz="1800" i="1" dirty="0"/>
              <a:t> </a:t>
            </a:r>
            <a:r>
              <a:rPr lang="en-US" sz="1800" i="1" dirty="0" err="1"/>
              <a:t>oblitum</a:t>
            </a:r>
            <a:r>
              <a:rPr lang="en-US" sz="1800" i="1" dirty="0"/>
              <a:t>.</a:t>
            </a:r>
            <a:endParaRPr lang="en-GB" sz="1800" dirty="0"/>
          </a:p>
        </p:txBody>
      </p:sp>
    </p:spTree>
    <p:extLst>
      <p:ext uri="{BB962C8B-B14F-4D97-AF65-F5344CB8AC3E}">
        <p14:creationId xmlns:p14="http://schemas.microsoft.com/office/powerpoint/2010/main" val="300672699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92FEB64-6EEA-4759-B4A4-BD2C1E660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6"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B10BB131-AC8E-4A8E-A5D1-36260F720C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0544" y="847600"/>
            <a:ext cx="3464954" cy="4619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041958" y="1233241"/>
            <a:ext cx="2430380" cy="4064628"/>
          </a:xfrm>
        </p:spPr>
        <p:txBody>
          <a:bodyPr>
            <a:normAutofit/>
          </a:bodyPr>
          <a:lstStyle/>
          <a:p>
            <a:r>
              <a:rPr lang="en-GB" dirty="0">
                <a:solidFill>
                  <a:srgbClr val="FFFFFF"/>
                </a:solidFill>
              </a:rPr>
              <a:t>On the use of whimsical names in taxonomy</a:t>
            </a:r>
          </a:p>
        </p:txBody>
      </p:sp>
      <p:sp>
        <p:nvSpPr>
          <p:cNvPr id="12" name="Freeform: Shape 11">
            <a:extLst>
              <a:ext uri="{FF2B5EF4-FFF2-40B4-BE49-F238E27FC236}">
                <a16:creationId xmlns:a16="http://schemas.microsoft.com/office/drawing/2014/main" id="{14847E93-7DC1-4D4B-8829-B19AA7137C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97896" y="0"/>
            <a:ext cx="866357"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5566D6E1-03A1-4D73-A4E0-35D74D568A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971133" y="-1"/>
            <a:ext cx="130305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9F835A99-04AC-494A-A572-AFE8413CC9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2936831"/>
            <a:ext cx="119805"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4"/>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p:cNvSpPr>
            <a:spLocks noGrp="1"/>
          </p:cNvSpPr>
          <p:nvPr>
            <p:ph idx="1"/>
          </p:nvPr>
        </p:nvSpPr>
        <p:spPr>
          <a:xfrm>
            <a:off x="4572000" y="1045152"/>
            <a:ext cx="3943349" cy="4889350"/>
          </a:xfrm>
        </p:spPr>
        <p:txBody>
          <a:bodyPr anchor="t">
            <a:normAutofit/>
          </a:bodyPr>
          <a:lstStyle/>
          <a:p>
            <a:pPr marL="0" indent="0">
              <a:buNone/>
            </a:pPr>
            <a:r>
              <a:rPr lang="en-US" dirty="0"/>
              <a:t>McClellan (1982) said ‘I have little doubt that entomologists, out of sheer desperation, must be the most prolific of fanciful </a:t>
            </a:r>
            <a:r>
              <a:rPr lang="en-US" dirty="0" err="1"/>
              <a:t>namesmiths</a:t>
            </a:r>
            <a:r>
              <a:rPr lang="en-US" dirty="0"/>
              <a:t> in biology, hands down. I invite replies from any and all taxonomists who might help me test that hypothesis!’</a:t>
            </a:r>
            <a:endParaRPr lang="en-GB" dirty="0"/>
          </a:p>
        </p:txBody>
      </p:sp>
      <p:sp>
        <p:nvSpPr>
          <p:cNvPr id="18" name="Freeform: Shape 17">
            <a:extLst>
              <a:ext uri="{FF2B5EF4-FFF2-40B4-BE49-F238E27FC236}">
                <a16:creationId xmlns:a16="http://schemas.microsoft.com/office/drawing/2014/main" id="{7B786209-1B0B-4CA9-9BDD-F7327066A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835649"/>
            <a:ext cx="1161135"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2D2964BB-484D-45AE-AD66-D407D06296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553792" y="5717905"/>
            <a:ext cx="1328706"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6691AC69-A76E-4DAB-B565-468B6B87AC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099729" y="6258755"/>
            <a:ext cx="1174455"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75714536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Meet Viserion and Drogon: the new ant species named after ...">
            <a:extLst>
              <a:ext uri="{FF2B5EF4-FFF2-40B4-BE49-F238E27FC236}">
                <a16:creationId xmlns:a16="http://schemas.microsoft.com/office/drawing/2014/main" id="{31DE13F8-9975-56C7-D1AA-B5DB61A888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6942" y="652309"/>
            <a:ext cx="4942115" cy="243502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BFFC3EFC-B39D-6481-C6FF-91F79C983B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3290106"/>
            <a:ext cx="4210958" cy="315821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0937F840-E82B-387A-DB9E-86AFC5823C3C}"/>
              </a:ext>
            </a:extLst>
          </p:cNvPr>
          <p:cNvSpPr txBox="1"/>
          <p:nvPr/>
        </p:nvSpPr>
        <p:spPr>
          <a:xfrm>
            <a:off x="304800" y="3770669"/>
            <a:ext cx="4136572" cy="2677656"/>
          </a:xfrm>
          <a:prstGeom prst="rect">
            <a:avLst/>
          </a:prstGeom>
          <a:noFill/>
        </p:spPr>
        <p:txBody>
          <a:bodyPr wrap="square">
            <a:spAutoFit/>
          </a:bodyPr>
          <a:lstStyle/>
          <a:p>
            <a:r>
              <a:rPr lang="en-GB" sz="24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The jet-black species is called </a:t>
            </a:r>
            <a:r>
              <a:rPr lang="en-GB" sz="2400" b="0" i="1"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Pheidole</a:t>
            </a:r>
            <a:r>
              <a:rPr lang="en-GB" sz="2400" b="0" i="1"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GB" sz="2400" b="0" i="1"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drogon</a:t>
            </a:r>
            <a:r>
              <a:rPr lang="en-GB" sz="24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after </a:t>
            </a:r>
            <a:r>
              <a:rPr lang="en-GB" sz="2400" b="0" i="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Drogon</a:t>
            </a:r>
            <a:r>
              <a:rPr lang="en-GB" sz="24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the beast of the same colour, and the gold-hued </a:t>
            </a:r>
            <a:r>
              <a:rPr lang="en-GB" sz="2400" b="0" i="1"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Pheidole</a:t>
            </a:r>
            <a:r>
              <a:rPr lang="en-GB" sz="2400" b="0" i="1"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GB" sz="2400" b="0" i="1"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viserion</a:t>
            </a:r>
            <a:r>
              <a:rPr lang="en-GB" sz="2400" b="0" i="1"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GB" sz="24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is named after the white and gold Viserion.</a:t>
            </a:r>
            <a:endParaRPr lang="en-GB" sz="2400" dirty="0">
              <a:latin typeface="Calibri" panose="020F0502020204030204" pitchFamily="34" charset="0"/>
              <a:ea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88E17A18-9559-959E-C54D-439B40DE5C06}"/>
              </a:ext>
            </a:extLst>
          </p:cNvPr>
          <p:cNvSpPr txBox="1"/>
          <p:nvPr/>
        </p:nvSpPr>
        <p:spPr>
          <a:xfrm>
            <a:off x="5727700" y="762391"/>
            <a:ext cx="2839358" cy="1938992"/>
          </a:xfrm>
          <a:prstGeom prst="rect">
            <a:avLst/>
          </a:prstGeom>
          <a:noFill/>
        </p:spPr>
        <p:txBody>
          <a:bodyPr wrap="square">
            <a:spAutoFit/>
          </a:bodyPr>
          <a:lstStyle/>
          <a:p>
            <a:r>
              <a:rPr lang="en-GB" sz="4000" dirty="0">
                <a:latin typeface="Calibri" panose="020F0502020204030204" pitchFamily="34" charset="0"/>
                <a:ea typeface="Calibri" panose="020F0502020204030204" pitchFamily="34" charset="0"/>
                <a:cs typeface="Calibri" panose="020F0502020204030204" pitchFamily="34" charset="0"/>
              </a:rPr>
              <a:t>Games of Thrones ants</a:t>
            </a:r>
            <a:endParaRPr lang="en-GB" sz="4000" dirty="0"/>
          </a:p>
        </p:txBody>
      </p:sp>
    </p:spTree>
    <p:extLst>
      <p:ext uri="{BB962C8B-B14F-4D97-AF65-F5344CB8AC3E}">
        <p14:creationId xmlns:p14="http://schemas.microsoft.com/office/powerpoint/2010/main" val="130318769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Beyonce fly Scaptia beyonceae">
            <a:extLst>
              <a:ext uri="{FF2B5EF4-FFF2-40B4-BE49-F238E27FC236}">
                <a16:creationId xmlns:a16="http://schemas.microsoft.com/office/drawing/2014/main" id="{E7A8288C-84B6-E8FF-A5D5-065DE60683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2741" y="1153078"/>
            <a:ext cx="5558518" cy="528564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50750CD7-6E16-F7F9-6B98-3DFD08846259}"/>
              </a:ext>
            </a:extLst>
          </p:cNvPr>
          <p:cNvSpPr txBox="1">
            <a:spLocks/>
          </p:cNvSpPr>
          <p:nvPr/>
        </p:nvSpPr>
        <p:spPr>
          <a:xfrm>
            <a:off x="628650" y="365126"/>
            <a:ext cx="78867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t>Beyonce fly</a:t>
            </a:r>
          </a:p>
        </p:txBody>
      </p:sp>
    </p:spTree>
    <p:extLst>
      <p:ext uri="{BB962C8B-B14F-4D97-AF65-F5344CB8AC3E}">
        <p14:creationId xmlns:p14="http://schemas.microsoft.com/office/powerpoint/2010/main" val="8365342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p:txBody>
          <a:bodyPr/>
          <a:lstStyle/>
          <a:p>
            <a:endParaRPr lang="en-GB"/>
          </a:p>
        </p:txBody>
      </p:sp>
      <p:pic>
        <p:nvPicPr>
          <p:cNvPr id="2050" name="Picture 2" descr="Image result for garde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1"/>
            <a:ext cx="9144000" cy="6858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418199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4039B-EECC-A9CD-D5A5-4CDE5A85A816}"/>
              </a:ext>
            </a:extLst>
          </p:cNvPr>
          <p:cNvSpPr>
            <a:spLocks noGrp="1"/>
          </p:cNvSpPr>
          <p:nvPr>
            <p:ph type="title"/>
          </p:nvPr>
        </p:nvSpPr>
        <p:spPr/>
        <p:txBody>
          <a:bodyPr/>
          <a:lstStyle/>
          <a:p>
            <a:r>
              <a:rPr lang="en-GB" dirty="0"/>
              <a:t>Arnold Schwarzenegger carabid</a:t>
            </a:r>
          </a:p>
        </p:txBody>
      </p:sp>
      <p:sp>
        <p:nvSpPr>
          <p:cNvPr id="4" name="TextBox 3">
            <a:extLst>
              <a:ext uri="{FF2B5EF4-FFF2-40B4-BE49-F238E27FC236}">
                <a16:creationId xmlns:a16="http://schemas.microsoft.com/office/drawing/2014/main" id="{D2031899-EEA0-4BB1-8A3B-3589C8F3D356}"/>
              </a:ext>
            </a:extLst>
          </p:cNvPr>
          <p:cNvSpPr txBox="1"/>
          <p:nvPr/>
        </p:nvSpPr>
        <p:spPr>
          <a:xfrm>
            <a:off x="-473705" y="5316763"/>
            <a:ext cx="10091407" cy="646331"/>
          </a:xfrm>
          <a:prstGeom prst="rect">
            <a:avLst/>
          </a:prstGeom>
          <a:noFill/>
        </p:spPr>
        <p:txBody>
          <a:bodyPr wrap="square">
            <a:spAutoFit/>
          </a:bodyPr>
          <a:lstStyle/>
          <a:p>
            <a:pPr algn="ctr"/>
            <a:r>
              <a:rPr lang="en-GB" sz="3600" b="1" i="1" dirty="0">
                <a:solidFill>
                  <a:srgbClr val="000000"/>
                </a:solidFill>
                <a:effectLst/>
                <a:latin typeface="Arial" panose="020B0604020202020204" pitchFamily="34" charset="0"/>
              </a:rPr>
              <a:t>Agra </a:t>
            </a:r>
            <a:r>
              <a:rPr lang="en-GB" sz="3600" b="1" i="1" dirty="0" err="1">
                <a:solidFill>
                  <a:srgbClr val="000000"/>
                </a:solidFill>
                <a:effectLst/>
                <a:latin typeface="Arial" panose="020B0604020202020204" pitchFamily="34" charset="0"/>
              </a:rPr>
              <a:t>schwarzeneggeri</a:t>
            </a:r>
            <a:r>
              <a:rPr lang="en-GB" sz="3600" b="1" i="1" dirty="0">
                <a:solidFill>
                  <a:srgbClr val="000000"/>
                </a:solidFill>
                <a:effectLst/>
                <a:latin typeface="Arial" panose="020B0604020202020204" pitchFamily="34" charset="0"/>
              </a:rPr>
              <a:t> </a:t>
            </a:r>
            <a:r>
              <a:rPr lang="en-GB" sz="3600" b="0" i="0" u="none" strike="noStrike" dirty="0">
                <a:solidFill>
                  <a:srgbClr val="000000"/>
                </a:solidFill>
                <a:effectLst/>
                <a:latin typeface="Arial" panose="020B0604020202020204" pitchFamily="34" charset="0"/>
              </a:rPr>
              <a:t>Erwin</a:t>
            </a:r>
            <a:r>
              <a:rPr lang="en-GB" sz="3600" b="0" i="0" dirty="0">
                <a:solidFill>
                  <a:srgbClr val="000000"/>
                </a:solidFill>
                <a:effectLst/>
                <a:latin typeface="Arial" panose="020B0604020202020204" pitchFamily="34" charset="0"/>
              </a:rPr>
              <a:t>, 2002</a:t>
            </a:r>
          </a:p>
        </p:txBody>
      </p:sp>
      <p:pic>
        <p:nvPicPr>
          <p:cNvPr id="5122" name="Picture 2" descr="Agra schwarzeneggeri is a species of carabid beetle named after Arnold Schwarzenegger because of the male's markedly developed (bicep-like) middle femora.">
            <a:extLst>
              <a:ext uri="{FF2B5EF4-FFF2-40B4-BE49-F238E27FC236}">
                <a16:creationId xmlns:a16="http://schemas.microsoft.com/office/drawing/2014/main" id="{E9767B6E-DA30-AC0B-6F83-EA4E1D6A8A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06385" y="1690689"/>
            <a:ext cx="4931229" cy="32915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685018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8A5175-3380-93DC-53CC-C7DF07EEF7BC}"/>
              </a:ext>
            </a:extLst>
          </p:cNvPr>
          <p:cNvSpPr>
            <a:spLocks noGrp="1"/>
          </p:cNvSpPr>
          <p:nvPr>
            <p:ph type="title"/>
          </p:nvPr>
        </p:nvSpPr>
        <p:spPr/>
        <p:txBody>
          <a:bodyPr/>
          <a:lstStyle/>
          <a:p>
            <a:r>
              <a:rPr lang="en-GB" dirty="0"/>
              <a:t>David Bowie spiders</a:t>
            </a:r>
          </a:p>
        </p:txBody>
      </p:sp>
      <p:pic>
        <p:nvPicPr>
          <p:cNvPr id="3074" name="Picture 2" descr="Spider that looks like David Bowie is named after him | Nature | News |  Express.co.uk">
            <a:extLst>
              <a:ext uri="{FF2B5EF4-FFF2-40B4-BE49-F238E27FC236}">
                <a16:creationId xmlns:a16="http://schemas.microsoft.com/office/drawing/2014/main" id="{FB65FFD8-90CB-278F-C7CF-8686FDE41FB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2125" y="1404798"/>
            <a:ext cx="5619750" cy="333375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1F789FB-A5A4-C00D-E047-8457258F2D57}"/>
              </a:ext>
            </a:extLst>
          </p:cNvPr>
          <p:cNvSpPr txBox="1"/>
          <p:nvPr/>
        </p:nvSpPr>
        <p:spPr>
          <a:xfrm>
            <a:off x="628650" y="4738548"/>
            <a:ext cx="7067550" cy="1754326"/>
          </a:xfrm>
          <a:prstGeom prst="rect">
            <a:avLst/>
          </a:prstGeom>
          <a:noFill/>
        </p:spPr>
        <p:txBody>
          <a:bodyPr wrap="square">
            <a:spAutoFit/>
          </a:bodyPr>
          <a:lstStyle/>
          <a:p>
            <a:r>
              <a:rPr lang="en-GB" b="0" i="1" dirty="0">
                <a:solidFill>
                  <a:srgbClr val="212438"/>
                </a:solidFill>
                <a:effectLst/>
                <a:highlight>
                  <a:srgbClr val="FFFFFF"/>
                </a:highlight>
                <a:latin typeface="Calibri" panose="020F0502020204030204" pitchFamily="34" charset="0"/>
                <a:ea typeface="Calibri" panose="020F0502020204030204" pitchFamily="34" charset="0"/>
                <a:cs typeface="Calibri" panose="020F0502020204030204" pitchFamily="34" charset="0"/>
              </a:rPr>
              <a:t>Bowie </a:t>
            </a:r>
            <a:r>
              <a:rPr lang="en-GB" b="0" i="1" dirty="0" err="1">
                <a:solidFill>
                  <a:srgbClr val="212438"/>
                </a:solidFill>
                <a:effectLst/>
                <a:highlight>
                  <a:srgbClr val="FFFFFF"/>
                </a:highlight>
                <a:latin typeface="Calibri" panose="020F0502020204030204" pitchFamily="34" charset="0"/>
                <a:ea typeface="Calibri" panose="020F0502020204030204" pitchFamily="34" charset="0"/>
                <a:cs typeface="Calibri" panose="020F0502020204030204" pitchFamily="34" charset="0"/>
              </a:rPr>
              <a:t>ziggystardust</a:t>
            </a:r>
            <a:r>
              <a:rPr lang="en-GB" b="0" i="0" dirty="0">
                <a:solidFill>
                  <a:srgbClr val="212438"/>
                </a:solidFill>
                <a:effectLst/>
                <a:highlight>
                  <a:srgbClr val="FFFFFF"/>
                </a:highlight>
                <a:latin typeface="Calibri" panose="020F0502020204030204" pitchFamily="34" charset="0"/>
                <a:ea typeface="Calibri" panose="020F0502020204030204" pitchFamily="34" charset="0"/>
                <a:cs typeface="Calibri" panose="020F0502020204030204" pitchFamily="34" charset="0"/>
              </a:rPr>
              <a:t>, </a:t>
            </a:r>
            <a:r>
              <a:rPr lang="en-GB" b="0" i="1" dirty="0">
                <a:solidFill>
                  <a:srgbClr val="212438"/>
                </a:solidFill>
                <a:effectLst/>
                <a:highlight>
                  <a:srgbClr val="FFFFFF"/>
                </a:highlight>
                <a:latin typeface="Calibri" panose="020F0502020204030204" pitchFamily="34" charset="0"/>
                <a:ea typeface="Calibri" panose="020F0502020204030204" pitchFamily="34" charset="0"/>
                <a:cs typeface="Calibri" panose="020F0502020204030204" pitchFamily="34" charset="0"/>
              </a:rPr>
              <a:t>Bowie </a:t>
            </a:r>
            <a:r>
              <a:rPr lang="en-GB" b="0" i="1" dirty="0" err="1">
                <a:solidFill>
                  <a:srgbClr val="212438"/>
                </a:solidFill>
                <a:effectLst/>
                <a:highlight>
                  <a:srgbClr val="FFFFFF"/>
                </a:highlight>
                <a:latin typeface="Calibri" panose="020F0502020204030204" pitchFamily="34" charset="0"/>
                <a:ea typeface="Calibri" panose="020F0502020204030204" pitchFamily="34" charset="0"/>
                <a:cs typeface="Calibri" panose="020F0502020204030204" pitchFamily="34" charset="0"/>
              </a:rPr>
              <a:t>majortom</a:t>
            </a:r>
            <a:r>
              <a:rPr lang="en-GB" b="0" i="0" dirty="0">
                <a:solidFill>
                  <a:srgbClr val="212438"/>
                </a:solidFill>
                <a:effectLst/>
                <a:highlight>
                  <a:srgbClr val="FFFFFF"/>
                </a:highlight>
                <a:latin typeface="Calibri" panose="020F0502020204030204" pitchFamily="34" charset="0"/>
                <a:ea typeface="Calibri" panose="020F0502020204030204" pitchFamily="34" charset="0"/>
                <a:cs typeface="Calibri" panose="020F0502020204030204" pitchFamily="34" charset="0"/>
              </a:rPr>
              <a:t>, or </a:t>
            </a:r>
            <a:r>
              <a:rPr lang="en-GB" b="0" i="1" dirty="0">
                <a:solidFill>
                  <a:srgbClr val="212438"/>
                </a:solidFill>
                <a:effectLst/>
                <a:highlight>
                  <a:srgbClr val="FFFFFF"/>
                </a:highlight>
                <a:latin typeface="Calibri" panose="020F0502020204030204" pitchFamily="34" charset="0"/>
                <a:ea typeface="Calibri" panose="020F0502020204030204" pitchFamily="34" charset="0"/>
                <a:cs typeface="Calibri" panose="020F0502020204030204" pitchFamily="34" charset="0"/>
              </a:rPr>
              <a:t>Bowie heroes</a:t>
            </a:r>
            <a:r>
              <a:rPr lang="en-GB" b="0" i="0" dirty="0">
                <a:solidFill>
                  <a:srgbClr val="212438"/>
                </a:solidFill>
                <a:effectLst/>
                <a:highlight>
                  <a:srgbClr val="FFFFFF"/>
                </a:highlight>
                <a:latin typeface="Calibri" panose="020F0502020204030204" pitchFamily="34" charset="0"/>
                <a:ea typeface="Calibri" panose="020F0502020204030204" pitchFamily="34" charset="0"/>
                <a:cs typeface="Calibri" panose="020F0502020204030204" pitchFamily="34" charset="0"/>
              </a:rPr>
              <a:t>, in reference to the musician's hits or characters. In the northwestern part of the range, the older Bowie songs provided inspiration for the naming; in the central areas, names such as </a:t>
            </a:r>
            <a:r>
              <a:rPr lang="en-GB" b="0" i="1" dirty="0">
                <a:solidFill>
                  <a:srgbClr val="212438"/>
                </a:solidFill>
                <a:effectLst/>
                <a:highlight>
                  <a:srgbClr val="FFFFFF"/>
                </a:highlight>
                <a:latin typeface="Calibri" panose="020F0502020204030204" pitchFamily="34" charset="0"/>
                <a:ea typeface="Calibri" panose="020F0502020204030204" pitchFamily="34" charset="0"/>
                <a:cs typeface="Calibri" panose="020F0502020204030204" pitchFamily="34" charset="0"/>
              </a:rPr>
              <a:t>Bowie </a:t>
            </a:r>
            <a:r>
              <a:rPr lang="en-GB" b="0" i="1" dirty="0" err="1">
                <a:solidFill>
                  <a:srgbClr val="212438"/>
                </a:solidFill>
                <a:effectLst/>
                <a:highlight>
                  <a:srgbClr val="FFFFFF"/>
                </a:highlight>
                <a:latin typeface="Calibri" panose="020F0502020204030204" pitchFamily="34" charset="0"/>
                <a:ea typeface="Calibri" panose="020F0502020204030204" pitchFamily="34" charset="0"/>
                <a:cs typeface="Calibri" panose="020F0502020204030204" pitchFamily="34" charset="0"/>
              </a:rPr>
              <a:t>teenagewildlife</a:t>
            </a:r>
            <a:r>
              <a:rPr lang="en-GB" b="0" i="1" dirty="0">
                <a:solidFill>
                  <a:srgbClr val="212438"/>
                </a:solidFill>
                <a:effectLst/>
                <a:highlight>
                  <a:srgbClr val="FFFFFF"/>
                </a:highlight>
                <a:latin typeface="Calibri" panose="020F0502020204030204" pitchFamily="34" charset="0"/>
                <a:ea typeface="Calibri" panose="020F0502020204030204" pitchFamily="34" charset="0"/>
                <a:cs typeface="Calibri" panose="020F0502020204030204" pitchFamily="34" charset="0"/>
              </a:rPr>
              <a:t> </a:t>
            </a:r>
            <a:r>
              <a:rPr lang="en-GB" b="0" i="0" dirty="0">
                <a:solidFill>
                  <a:srgbClr val="212438"/>
                </a:solidFill>
                <a:effectLst/>
                <a:highlight>
                  <a:srgbClr val="FFFFFF"/>
                </a:highlight>
                <a:latin typeface="Calibri" panose="020F0502020204030204" pitchFamily="34" charset="0"/>
                <a:ea typeface="Calibri" panose="020F0502020204030204" pitchFamily="34" charset="0"/>
                <a:cs typeface="Calibri" panose="020F0502020204030204" pitchFamily="34" charset="0"/>
              </a:rPr>
              <a:t>or </a:t>
            </a:r>
            <a:r>
              <a:rPr lang="en-GB" b="0" i="1" dirty="0">
                <a:solidFill>
                  <a:srgbClr val="212438"/>
                </a:solidFill>
                <a:effectLst/>
                <a:highlight>
                  <a:srgbClr val="FFFFFF"/>
                </a:highlight>
                <a:latin typeface="Calibri" panose="020F0502020204030204" pitchFamily="34" charset="0"/>
                <a:ea typeface="Calibri" panose="020F0502020204030204" pitchFamily="34" charset="0"/>
                <a:cs typeface="Calibri" panose="020F0502020204030204" pitchFamily="34" charset="0"/>
              </a:rPr>
              <a:t>Bowie </a:t>
            </a:r>
            <a:r>
              <a:rPr lang="en-GB" b="0" i="1" dirty="0" err="1">
                <a:solidFill>
                  <a:srgbClr val="212438"/>
                </a:solidFill>
                <a:effectLst/>
                <a:highlight>
                  <a:srgbClr val="FFFFFF"/>
                </a:highlight>
                <a:latin typeface="Calibri" panose="020F0502020204030204" pitchFamily="34" charset="0"/>
                <a:ea typeface="Calibri" panose="020F0502020204030204" pitchFamily="34" charset="0"/>
                <a:cs typeface="Calibri" panose="020F0502020204030204" pitchFamily="34" charset="0"/>
              </a:rPr>
              <a:t>chinagirl</a:t>
            </a:r>
            <a:r>
              <a:rPr lang="en-GB" b="0" i="1" dirty="0">
                <a:solidFill>
                  <a:srgbClr val="212438"/>
                </a:solidFill>
                <a:effectLst/>
                <a:highlight>
                  <a:srgbClr val="FFFFFF"/>
                </a:highlight>
                <a:latin typeface="Calibri" panose="020F0502020204030204" pitchFamily="34" charset="0"/>
                <a:ea typeface="Calibri" panose="020F0502020204030204" pitchFamily="34" charset="0"/>
                <a:cs typeface="Calibri" panose="020F0502020204030204" pitchFamily="34" charset="0"/>
              </a:rPr>
              <a:t> </a:t>
            </a:r>
            <a:r>
              <a:rPr lang="en-GB" b="0" i="0" dirty="0">
                <a:solidFill>
                  <a:srgbClr val="212438"/>
                </a:solidFill>
                <a:effectLst/>
                <a:highlight>
                  <a:srgbClr val="FFFFFF"/>
                </a:highlight>
                <a:latin typeface="Calibri" panose="020F0502020204030204" pitchFamily="34" charset="0"/>
                <a:ea typeface="Calibri" panose="020F0502020204030204" pitchFamily="34" charset="0"/>
                <a:cs typeface="Calibri" panose="020F0502020204030204" pitchFamily="34" charset="0"/>
              </a:rPr>
              <a:t>can be found, while in the southeast in New Guinea, Bowie's latest oeuvre is commemorated with </a:t>
            </a:r>
            <a:r>
              <a:rPr lang="en-GB" b="0" i="1" dirty="0">
                <a:solidFill>
                  <a:srgbClr val="212438"/>
                </a:solidFill>
                <a:effectLst/>
                <a:highlight>
                  <a:srgbClr val="FFFFFF"/>
                </a:highlight>
                <a:latin typeface="Calibri" panose="020F0502020204030204" pitchFamily="34" charset="0"/>
                <a:ea typeface="Calibri" panose="020F0502020204030204" pitchFamily="34" charset="0"/>
                <a:cs typeface="Calibri" panose="020F0502020204030204" pitchFamily="34" charset="0"/>
              </a:rPr>
              <a:t>Bowie </a:t>
            </a:r>
            <a:r>
              <a:rPr lang="en-GB" b="0" i="1" dirty="0" err="1">
                <a:solidFill>
                  <a:srgbClr val="212438"/>
                </a:solidFill>
                <a:effectLst/>
                <a:highlight>
                  <a:srgbClr val="FFFFFF"/>
                </a:highlight>
                <a:latin typeface="Calibri" panose="020F0502020204030204" pitchFamily="34" charset="0"/>
                <a:ea typeface="Calibri" panose="020F0502020204030204" pitchFamily="34" charset="0"/>
                <a:cs typeface="Calibri" panose="020F0502020204030204" pitchFamily="34" charset="0"/>
              </a:rPr>
              <a:t>lazarus</a:t>
            </a:r>
            <a:r>
              <a:rPr lang="en-GB" b="0" i="1" dirty="0">
                <a:solidFill>
                  <a:srgbClr val="212438"/>
                </a:solidFill>
                <a:effectLst/>
                <a:highlight>
                  <a:srgbClr val="FFFFFF"/>
                </a:highlight>
                <a:latin typeface="Calibri" panose="020F0502020204030204" pitchFamily="34" charset="0"/>
                <a:ea typeface="Calibri" panose="020F0502020204030204" pitchFamily="34" charset="0"/>
                <a:cs typeface="Calibri" panose="020F0502020204030204" pitchFamily="34" charset="0"/>
              </a:rPr>
              <a:t> </a:t>
            </a:r>
            <a:r>
              <a:rPr lang="en-GB" b="0" i="0" dirty="0">
                <a:solidFill>
                  <a:srgbClr val="212438"/>
                </a:solidFill>
                <a:effectLst/>
                <a:highlight>
                  <a:srgbClr val="FFFFFF"/>
                </a:highlight>
                <a:latin typeface="Calibri" panose="020F0502020204030204" pitchFamily="34" charset="0"/>
                <a:ea typeface="Calibri" panose="020F0502020204030204" pitchFamily="34" charset="0"/>
                <a:cs typeface="Calibri" panose="020F0502020204030204" pitchFamily="34" charset="0"/>
              </a:rPr>
              <a:t>and </a:t>
            </a:r>
            <a:r>
              <a:rPr lang="en-GB" b="0" i="1" dirty="0">
                <a:solidFill>
                  <a:srgbClr val="212438"/>
                </a:solidFill>
                <a:effectLst/>
                <a:highlight>
                  <a:srgbClr val="FFFFFF"/>
                </a:highlight>
                <a:latin typeface="Calibri" panose="020F0502020204030204" pitchFamily="34" charset="0"/>
                <a:ea typeface="Calibri" panose="020F0502020204030204" pitchFamily="34" charset="0"/>
                <a:cs typeface="Calibri" panose="020F0502020204030204" pitchFamily="34" charset="0"/>
              </a:rPr>
              <a:t>Bowie </a:t>
            </a:r>
            <a:r>
              <a:rPr lang="en-GB" b="0" i="1" dirty="0" err="1">
                <a:solidFill>
                  <a:srgbClr val="212438"/>
                </a:solidFill>
                <a:effectLst/>
                <a:highlight>
                  <a:srgbClr val="FFFFFF"/>
                </a:highlight>
                <a:latin typeface="Calibri" panose="020F0502020204030204" pitchFamily="34" charset="0"/>
                <a:ea typeface="Calibri" panose="020F0502020204030204" pitchFamily="34" charset="0"/>
                <a:cs typeface="Calibri" panose="020F0502020204030204" pitchFamily="34" charset="0"/>
              </a:rPr>
              <a:t>blackstar</a:t>
            </a:r>
            <a:endParaRPr lang="en-GB" i="1"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21498885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95E4C6-B2FF-39F7-33FF-0144A74209F5}"/>
              </a:ext>
            </a:extLst>
          </p:cNvPr>
          <p:cNvSpPr>
            <a:spLocks noGrp="1"/>
          </p:cNvSpPr>
          <p:nvPr>
            <p:ph type="title"/>
          </p:nvPr>
        </p:nvSpPr>
        <p:spPr>
          <a:xfrm>
            <a:off x="628650" y="858333"/>
            <a:ext cx="3943350" cy="1325563"/>
          </a:xfrm>
        </p:spPr>
        <p:txBody>
          <a:bodyPr>
            <a:normAutofit/>
          </a:bodyPr>
          <a:lstStyle/>
          <a:p>
            <a:r>
              <a:rPr lang="en-GB" sz="3200" b="0" i="1" dirty="0">
                <a:solidFill>
                  <a:srgbClr val="111111"/>
                </a:solidFill>
                <a:effectLst/>
                <a:highlight>
                  <a:srgbClr val="FFFFFF"/>
                </a:highlight>
                <a:latin typeface="Calibri" panose="020F0502020204030204" pitchFamily="34" charset="0"/>
                <a:ea typeface="Calibri" panose="020F0502020204030204" pitchFamily="34" charset="0"/>
                <a:cs typeface="Calibri" panose="020F0502020204030204" pitchFamily="34" charset="0"/>
              </a:rPr>
              <a:t>Anophthalmus </a:t>
            </a:r>
            <a:r>
              <a:rPr lang="en-GB" sz="3200" b="0" i="1" dirty="0" err="1">
                <a:solidFill>
                  <a:srgbClr val="111111"/>
                </a:solidFill>
                <a:effectLst/>
                <a:highlight>
                  <a:srgbClr val="FFFFFF"/>
                </a:highlight>
                <a:latin typeface="Calibri" panose="020F0502020204030204" pitchFamily="34" charset="0"/>
                <a:ea typeface="Calibri" panose="020F0502020204030204" pitchFamily="34" charset="0"/>
                <a:cs typeface="Calibri" panose="020F0502020204030204" pitchFamily="34" charset="0"/>
              </a:rPr>
              <a:t>hitleri</a:t>
            </a:r>
            <a:endParaRPr lang="en-GB" sz="3200" i="1" dirty="0">
              <a:latin typeface="Calibri" panose="020F0502020204030204" pitchFamily="34" charset="0"/>
              <a:ea typeface="Calibri" panose="020F0502020204030204" pitchFamily="34" charset="0"/>
              <a:cs typeface="Calibri" panose="020F0502020204030204" pitchFamily="34" charset="0"/>
            </a:endParaRPr>
          </a:p>
        </p:txBody>
      </p:sp>
      <p:pic>
        <p:nvPicPr>
          <p:cNvPr id="6148" name="Picture 4" descr="A close-up view of a beetle specimen mounted on a tiny sheet of paper with other handwritten notes alongside it, including “A. hitleri scheibel.”">
            <a:extLst>
              <a:ext uri="{FF2B5EF4-FFF2-40B4-BE49-F238E27FC236}">
                <a16:creationId xmlns:a16="http://schemas.microsoft.com/office/drawing/2014/main" id="{F05B2FDD-DBFB-81B1-6470-D8553E19D1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3263" y="2376490"/>
            <a:ext cx="4545308" cy="354534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4BEE1D4A-386F-077E-780C-3680D5076F7F}"/>
              </a:ext>
            </a:extLst>
          </p:cNvPr>
          <p:cNvSpPr txBox="1"/>
          <p:nvPr/>
        </p:nvSpPr>
        <p:spPr>
          <a:xfrm>
            <a:off x="5029199" y="1197427"/>
            <a:ext cx="3943350" cy="1077218"/>
          </a:xfrm>
          <a:prstGeom prst="rect">
            <a:avLst/>
          </a:prstGeom>
          <a:noFill/>
        </p:spPr>
        <p:txBody>
          <a:bodyPr wrap="square">
            <a:spAutoFit/>
          </a:bodyPr>
          <a:lstStyle/>
          <a:p>
            <a:r>
              <a:rPr lang="en-GB" sz="3200" b="0" i="1" u="none" strike="noStrike" dirty="0">
                <a:effectLst/>
                <a:highlight>
                  <a:srgbClr val="FFFFFF"/>
                </a:highlight>
                <a:latin typeface="Calibri" panose="020F0502020204030204" pitchFamily="34" charset="0"/>
                <a:ea typeface="Calibri" panose="020F0502020204030204" pitchFamily="34" charset="0"/>
                <a:cs typeface="Calibri" panose="020F0502020204030204" pitchFamily="34" charset="0"/>
              </a:rPr>
              <a:t>Duvalius </a:t>
            </a:r>
            <a:r>
              <a:rPr lang="en-GB" sz="3200" b="0" i="1" u="none" strike="noStrike" dirty="0" err="1">
                <a:effectLst/>
                <a:highlight>
                  <a:srgbClr val="FFFFFF"/>
                </a:highlight>
                <a:latin typeface="Calibri" panose="020F0502020204030204" pitchFamily="34" charset="0"/>
                <a:ea typeface="Calibri" panose="020F0502020204030204" pitchFamily="34" charset="0"/>
                <a:cs typeface="Calibri" panose="020F0502020204030204" pitchFamily="34" charset="0"/>
              </a:rPr>
              <a:t>owensi</a:t>
            </a:r>
            <a:r>
              <a:rPr lang="en-GB" sz="3200" b="0" i="1" dirty="0">
                <a:effectLst/>
                <a:highlight>
                  <a:srgbClr val="FFFFFF"/>
                </a:highlight>
                <a:latin typeface="Calibri" panose="020F0502020204030204" pitchFamily="34" charset="0"/>
                <a:ea typeface="Calibri" panose="020F0502020204030204" pitchFamily="34" charset="0"/>
                <a:cs typeface="Calibri" panose="020F0502020204030204" pitchFamily="34" charset="0"/>
              </a:rPr>
              <a:t> </a:t>
            </a:r>
            <a:r>
              <a:rPr lang="en-GB" sz="3200" b="0" i="0" dirty="0">
                <a:effectLst/>
                <a:highlight>
                  <a:srgbClr val="FFFFFF"/>
                </a:highlight>
                <a:latin typeface="Calibri" panose="020F0502020204030204" pitchFamily="34" charset="0"/>
                <a:ea typeface="Calibri" panose="020F0502020204030204" pitchFamily="34" charset="0"/>
                <a:cs typeface="Calibri" panose="020F0502020204030204" pitchFamily="34" charset="0"/>
              </a:rPr>
              <a:t>after Jesse Owens</a:t>
            </a:r>
            <a:endParaRPr lang="en-GB" sz="3200" dirty="0">
              <a:latin typeface="Calibri" panose="020F0502020204030204" pitchFamily="34" charset="0"/>
              <a:ea typeface="Calibri" panose="020F0502020204030204" pitchFamily="34" charset="0"/>
              <a:cs typeface="Calibri" panose="020F0502020204030204" pitchFamily="34" charset="0"/>
            </a:endParaRPr>
          </a:p>
        </p:txBody>
      </p:sp>
      <p:pic>
        <p:nvPicPr>
          <p:cNvPr id="6150" name="Picture 6" descr="No photo description available.">
            <a:extLst>
              <a:ext uri="{FF2B5EF4-FFF2-40B4-BE49-F238E27FC236}">
                <a16:creationId xmlns:a16="http://schemas.microsoft.com/office/drawing/2014/main" id="{6B9EE1BF-D220-2E1C-0B5B-2E4FF5F47C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21804" y="2274645"/>
            <a:ext cx="2166966" cy="40145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869939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a:t>RECOMMENDED READING</a:t>
            </a:r>
          </a:p>
        </p:txBody>
      </p:sp>
      <p:sp>
        <p:nvSpPr>
          <p:cNvPr id="3" name="Content Placeholder 2"/>
          <p:cNvSpPr>
            <a:spLocks noGrp="1"/>
          </p:cNvSpPr>
          <p:nvPr>
            <p:ph idx="1"/>
          </p:nvPr>
        </p:nvSpPr>
        <p:spPr/>
        <p:txBody>
          <a:bodyPr>
            <a:normAutofit fontScale="92500" lnSpcReduction="10000"/>
          </a:bodyPr>
          <a:lstStyle/>
          <a:p>
            <a:r>
              <a:rPr lang="en-GB" dirty="0"/>
              <a:t>More information of the ICZN code ICZN website</a:t>
            </a:r>
          </a:p>
          <a:p>
            <a:r>
              <a:rPr lang="en-GB" dirty="0" err="1"/>
              <a:t>Berenbaum</a:t>
            </a:r>
            <a:r>
              <a:rPr lang="en-GB" dirty="0"/>
              <a:t> M (2014) Buzzwords: Not Your Father’s Patronym. </a:t>
            </a:r>
            <a:r>
              <a:rPr lang="en-GB" i="1" dirty="0"/>
              <a:t>American Entomologist</a:t>
            </a:r>
            <a:r>
              <a:rPr lang="en-GB" dirty="0"/>
              <a:t> 60: 69-70</a:t>
            </a:r>
          </a:p>
          <a:p>
            <a:r>
              <a:rPr lang="en-GB" dirty="0"/>
              <a:t>De </a:t>
            </a:r>
            <a:r>
              <a:rPr lang="en-GB" dirty="0" err="1"/>
              <a:t>Queiroz</a:t>
            </a:r>
            <a:r>
              <a:rPr lang="en-GB" dirty="0"/>
              <a:t> K (2007) Species concepts and species delimitation. </a:t>
            </a:r>
            <a:r>
              <a:rPr lang="en-GB" i="1" dirty="0"/>
              <a:t>Systematic Biology</a:t>
            </a:r>
            <a:r>
              <a:rPr lang="en-GB" dirty="0"/>
              <a:t> 56: 879-886. </a:t>
            </a:r>
          </a:p>
          <a:p>
            <a:r>
              <a:rPr lang="en-GB" b="0" i="0" dirty="0">
                <a:effectLst/>
              </a:rPr>
              <a:t>Mora et al. (2011) How Many Species Are There on Earth and in the Ocean? PLOS Biology 9(8): e1001127</a:t>
            </a:r>
            <a:endParaRPr lang="en-GB" dirty="0"/>
          </a:p>
          <a:p>
            <a:r>
              <a:rPr lang="en-GB" dirty="0"/>
              <a:t>Nazari (2017) Review of </a:t>
            </a:r>
            <a:r>
              <a:rPr lang="en-GB" i="1" dirty="0" err="1"/>
              <a:t>Neopalpa</a:t>
            </a:r>
            <a:r>
              <a:rPr lang="en-GB" i="1" dirty="0"/>
              <a:t> </a:t>
            </a:r>
            <a:r>
              <a:rPr lang="en-GB" dirty="0" err="1"/>
              <a:t>Povolný</a:t>
            </a:r>
            <a:r>
              <a:rPr lang="en-GB" dirty="0"/>
              <a:t>, 1998 with description of a new species from California and Baja California, Mexico (Lepidoptera, </a:t>
            </a:r>
            <a:r>
              <a:rPr lang="en-GB" dirty="0" err="1"/>
              <a:t>Gelechiidae</a:t>
            </a:r>
            <a:r>
              <a:rPr lang="en-GB" dirty="0"/>
              <a:t>) </a:t>
            </a:r>
            <a:r>
              <a:rPr lang="en-GB" i="1" dirty="0" err="1"/>
              <a:t>Zookeys</a:t>
            </a:r>
            <a:r>
              <a:rPr lang="en-GB" i="1" dirty="0"/>
              <a:t> </a:t>
            </a:r>
            <a:r>
              <a:rPr lang="en-GB" dirty="0"/>
              <a:t>646: 79-94</a:t>
            </a:r>
          </a:p>
        </p:txBody>
      </p:sp>
    </p:spTree>
    <p:extLst>
      <p:ext uri="{BB962C8B-B14F-4D97-AF65-F5344CB8AC3E}">
        <p14:creationId xmlns:p14="http://schemas.microsoft.com/office/powerpoint/2010/main" val="36688996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8" name="Rectangle 37">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79161" y="639193"/>
            <a:ext cx="2678858" cy="3573516"/>
          </a:xfrm>
        </p:spPr>
        <p:txBody>
          <a:bodyPr vert="horz" lIns="91440" tIns="45720" rIns="91440" bIns="45720" rtlCol="0" anchor="b">
            <a:normAutofit/>
          </a:bodyPr>
          <a:lstStyle/>
          <a:p>
            <a:r>
              <a:rPr lang="en-US" sz="4000" b="1" kern="1200">
                <a:solidFill>
                  <a:schemeClr val="tx1"/>
                </a:solidFill>
                <a:latin typeface="+mj-lt"/>
                <a:ea typeface="+mj-ea"/>
                <a:cs typeface="+mj-cs"/>
              </a:rPr>
              <a:t>HIERARCHY</a:t>
            </a:r>
          </a:p>
        </p:txBody>
      </p:sp>
      <p:sp>
        <p:nvSpPr>
          <p:cNvPr id="40"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2458" y="4409267"/>
            <a:ext cx="2441321" cy="18288"/>
          </a:xfrm>
          <a:custGeom>
            <a:avLst/>
            <a:gdLst>
              <a:gd name="connsiteX0" fmla="*/ 0 w 2441321"/>
              <a:gd name="connsiteY0" fmla="*/ 0 h 18288"/>
              <a:gd name="connsiteX1" fmla="*/ 585917 w 2441321"/>
              <a:gd name="connsiteY1" fmla="*/ 0 h 18288"/>
              <a:gd name="connsiteX2" fmla="*/ 1196247 w 2441321"/>
              <a:gd name="connsiteY2" fmla="*/ 0 h 18288"/>
              <a:gd name="connsiteX3" fmla="*/ 1806578 w 2441321"/>
              <a:gd name="connsiteY3" fmla="*/ 0 h 18288"/>
              <a:gd name="connsiteX4" fmla="*/ 2441321 w 2441321"/>
              <a:gd name="connsiteY4" fmla="*/ 0 h 18288"/>
              <a:gd name="connsiteX5" fmla="*/ 2441321 w 2441321"/>
              <a:gd name="connsiteY5" fmla="*/ 18288 h 18288"/>
              <a:gd name="connsiteX6" fmla="*/ 1830991 w 2441321"/>
              <a:gd name="connsiteY6" fmla="*/ 18288 h 18288"/>
              <a:gd name="connsiteX7" fmla="*/ 1269487 w 2441321"/>
              <a:gd name="connsiteY7" fmla="*/ 18288 h 18288"/>
              <a:gd name="connsiteX8" fmla="*/ 707983 w 2441321"/>
              <a:gd name="connsiteY8" fmla="*/ 18288 h 18288"/>
              <a:gd name="connsiteX9" fmla="*/ 0 w 2441321"/>
              <a:gd name="connsiteY9" fmla="*/ 18288 h 18288"/>
              <a:gd name="connsiteX10" fmla="*/ 0 w 2441321"/>
              <a:gd name="connsiteY10"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41321" h="18288" fill="none" extrusionOk="0">
                <a:moveTo>
                  <a:pt x="0" y="0"/>
                </a:moveTo>
                <a:cubicBezTo>
                  <a:pt x="273217" y="-17533"/>
                  <a:pt x="355785" y="-4171"/>
                  <a:pt x="585917" y="0"/>
                </a:cubicBezTo>
                <a:cubicBezTo>
                  <a:pt x="816049" y="4171"/>
                  <a:pt x="991446" y="-9419"/>
                  <a:pt x="1196247" y="0"/>
                </a:cubicBezTo>
                <a:cubicBezTo>
                  <a:pt x="1401048" y="9419"/>
                  <a:pt x="1589984" y="-731"/>
                  <a:pt x="1806578" y="0"/>
                </a:cubicBezTo>
                <a:cubicBezTo>
                  <a:pt x="2023172" y="731"/>
                  <a:pt x="2247754" y="8393"/>
                  <a:pt x="2441321" y="0"/>
                </a:cubicBezTo>
                <a:cubicBezTo>
                  <a:pt x="2441167" y="8655"/>
                  <a:pt x="2440437" y="9975"/>
                  <a:pt x="2441321" y="18288"/>
                </a:cubicBezTo>
                <a:cubicBezTo>
                  <a:pt x="2169723" y="30506"/>
                  <a:pt x="2045712" y="39140"/>
                  <a:pt x="1830991" y="18288"/>
                </a:cubicBezTo>
                <a:cubicBezTo>
                  <a:pt x="1616270" y="-2564"/>
                  <a:pt x="1505876" y="3949"/>
                  <a:pt x="1269487" y="18288"/>
                </a:cubicBezTo>
                <a:cubicBezTo>
                  <a:pt x="1033098" y="32627"/>
                  <a:pt x="908661" y="41191"/>
                  <a:pt x="707983" y="18288"/>
                </a:cubicBezTo>
                <a:cubicBezTo>
                  <a:pt x="507305" y="-4615"/>
                  <a:pt x="333592" y="20759"/>
                  <a:pt x="0" y="18288"/>
                </a:cubicBezTo>
                <a:cubicBezTo>
                  <a:pt x="-688" y="11716"/>
                  <a:pt x="875" y="6357"/>
                  <a:pt x="0" y="0"/>
                </a:cubicBezTo>
                <a:close/>
              </a:path>
              <a:path w="2441321" h="18288" stroke="0" extrusionOk="0">
                <a:moveTo>
                  <a:pt x="0" y="0"/>
                </a:moveTo>
                <a:cubicBezTo>
                  <a:pt x="207071" y="-14617"/>
                  <a:pt x="444194" y="-15606"/>
                  <a:pt x="585917" y="0"/>
                </a:cubicBezTo>
                <a:cubicBezTo>
                  <a:pt x="727640" y="15606"/>
                  <a:pt x="904326" y="-79"/>
                  <a:pt x="1123008" y="0"/>
                </a:cubicBezTo>
                <a:cubicBezTo>
                  <a:pt x="1341690" y="79"/>
                  <a:pt x="1600014" y="10401"/>
                  <a:pt x="1782164" y="0"/>
                </a:cubicBezTo>
                <a:cubicBezTo>
                  <a:pt x="1964314" y="-10401"/>
                  <a:pt x="2143537" y="-21488"/>
                  <a:pt x="2441321" y="0"/>
                </a:cubicBezTo>
                <a:cubicBezTo>
                  <a:pt x="2441735" y="5928"/>
                  <a:pt x="2441551" y="11133"/>
                  <a:pt x="2441321" y="18288"/>
                </a:cubicBezTo>
                <a:cubicBezTo>
                  <a:pt x="2166745" y="28773"/>
                  <a:pt x="2078726" y="15476"/>
                  <a:pt x="1879817" y="18288"/>
                </a:cubicBezTo>
                <a:cubicBezTo>
                  <a:pt x="1680908" y="21100"/>
                  <a:pt x="1548770" y="-4127"/>
                  <a:pt x="1318313" y="18288"/>
                </a:cubicBezTo>
                <a:cubicBezTo>
                  <a:pt x="1087856" y="40703"/>
                  <a:pt x="894613" y="3927"/>
                  <a:pt x="659157" y="18288"/>
                </a:cubicBezTo>
                <a:cubicBezTo>
                  <a:pt x="423701" y="32649"/>
                  <a:pt x="246611" y="33975"/>
                  <a:pt x="0" y="18288"/>
                </a:cubicBezTo>
                <a:cubicBezTo>
                  <a:pt x="-348" y="10388"/>
                  <a:pt x="-12" y="3969"/>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rotWithShape="1">
          <a:blip r:embed="rId2"/>
          <a:srcRect l="5165" r="9490"/>
          <a:stretch/>
        </p:blipFill>
        <p:spPr>
          <a:xfrm>
            <a:off x="3490722" y="1332344"/>
            <a:ext cx="5410962" cy="4165879"/>
          </a:xfrm>
          <a:prstGeom prst="rect">
            <a:avLst/>
          </a:prstGeom>
        </p:spPr>
      </p:pic>
    </p:spTree>
    <p:extLst>
      <p:ext uri="{BB962C8B-B14F-4D97-AF65-F5344CB8AC3E}">
        <p14:creationId xmlns:p14="http://schemas.microsoft.com/office/powerpoint/2010/main" val="29554848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9D47016-023F-44BD-981C-50E7A10A66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459485" y="644652"/>
            <a:ext cx="3257550" cy="1929384"/>
          </a:xfrm>
        </p:spPr>
        <p:txBody>
          <a:bodyPr vert="horz" lIns="91440" tIns="45720" rIns="91440" bIns="45720" rtlCol="0" anchor="ctr">
            <a:normAutofit fontScale="90000"/>
          </a:bodyPr>
          <a:lstStyle/>
          <a:p>
            <a:r>
              <a:rPr lang="en-US" sz="4000" b="1" dirty="0"/>
              <a:t>HIERARCHY</a:t>
            </a:r>
            <a:br>
              <a:rPr lang="en-US" sz="2600" b="1" dirty="0"/>
            </a:br>
            <a:r>
              <a:rPr lang="en-US" sz="2600" b="1" dirty="0"/>
              <a:t>The </a:t>
            </a:r>
            <a:r>
              <a:rPr lang="en-US" sz="2600" b="1" dirty="0" err="1"/>
              <a:t>organisation</a:t>
            </a:r>
            <a:r>
              <a:rPr lang="en-US" sz="2600" b="1" dirty="0"/>
              <a:t> of a hierarchy is based on knowledge/experience</a:t>
            </a:r>
            <a:br>
              <a:rPr lang="en-US" sz="2600" b="1" dirty="0"/>
            </a:br>
            <a:endParaRPr lang="en-US" sz="2600" b="1" dirty="0"/>
          </a:p>
        </p:txBody>
      </p:sp>
      <p:sp>
        <p:nvSpPr>
          <p:cNvPr id="12" name="sketchy line">
            <a:extLst>
              <a:ext uri="{FF2B5EF4-FFF2-40B4-BE49-F238E27FC236}">
                <a16:creationId xmlns:a16="http://schemas.microsoft.com/office/drawing/2014/main" id="{6D8B37B0-0682-433E-BC8D-498C04ABD9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159251" y="1415034"/>
            <a:ext cx="1554480" cy="13716"/>
          </a:xfrm>
          <a:custGeom>
            <a:avLst/>
            <a:gdLst>
              <a:gd name="connsiteX0" fmla="*/ 0 w 1554480"/>
              <a:gd name="connsiteY0" fmla="*/ 0 h 13716"/>
              <a:gd name="connsiteX1" fmla="*/ 549250 w 1554480"/>
              <a:gd name="connsiteY1" fmla="*/ 0 h 13716"/>
              <a:gd name="connsiteX2" fmla="*/ 1082954 w 1554480"/>
              <a:gd name="connsiteY2" fmla="*/ 0 h 13716"/>
              <a:gd name="connsiteX3" fmla="*/ 1554480 w 1554480"/>
              <a:gd name="connsiteY3" fmla="*/ 0 h 13716"/>
              <a:gd name="connsiteX4" fmla="*/ 1554480 w 1554480"/>
              <a:gd name="connsiteY4" fmla="*/ 13716 h 13716"/>
              <a:gd name="connsiteX5" fmla="*/ 1067410 w 1554480"/>
              <a:gd name="connsiteY5" fmla="*/ 13716 h 13716"/>
              <a:gd name="connsiteX6" fmla="*/ 549250 w 1554480"/>
              <a:gd name="connsiteY6" fmla="*/ 13716 h 13716"/>
              <a:gd name="connsiteX7" fmla="*/ 0 w 1554480"/>
              <a:gd name="connsiteY7" fmla="*/ 13716 h 13716"/>
              <a:gd name="connsiteX8" fmla="*/ 0 w 1554480"/>
              <a:gd name="connsiteY8" fmla="*/ 0 h 13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3716"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3820" y="4959"/>
                  <a:pt x="1554594" y="10798"/>
                  <a:pt x="1554480" y="13716"/>
                </a:cubicBezTo>
                <a:cubicBezTo>
                  <a:pt x="1338847" y="1555"/>
                  <a:pt x="1215066" y="33279"/>
                  <a:pt x="1067410" y="13716"/>
                </a:cubicBezTo>
                <a:cubicBezTo>
                  <a:pt x="919754" y="-5847"/>
                  <a:pt x="800465" y="-1492"/>
                  <a:pt x="549250" y="13716"/>
                </a:cubicBezTo>
                <a:cubicBezTo>
                  <a:pt x="298035" y="28924"/>
                  <a:pt x="158868" y="18197"/>
                  <a:pt x="0" y="13716"/>
                </a:cubicBezTo>
                <a:cubicBezTo>
                  <a:pt x="488" y="8630"/>
                  <a:pt x="480" y="6612"/>
                  <a:pt x="0" y="0"/>
                </a:cubicBezTo>
                <a:close/>
              </a:path>
              <a:path w="1554480" h="13716"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232" y="4157"/>
                  <a:pt x="1554673" y="7559"/>
                  <a:pt x="1554480" y="13716"/>
                </a:cubicBezTo>
                <a:cubicBezTo>
                  <a:pt x="1336087" y="7600"/>
                  <a:pt x="1310024" y="15187"/>
                  <a:pt x="1067410" y="13716"/>
                </a:cubicBezTo>
                <a:cubicBezTo>
                  <a:pt x="824796" y="12246"/>
                  <a:pt x="787902" y="30075"/>
                  <a:pt x="518160" y="13716"/>
                </a:cubicBezTo>
                <a:cubicBezTo>
                  <a:pt x="248418" y="-2643"/>
                  <a:pt x="133160" y="4633"/>
                  <a:pt x="0" y="13716"/>
                </a:cubicBezTo>
                <a:cubicBezTo>
                  <a:pt x="43" y="9160"/>
                  <a:pt x="-111" y="481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4155947" y="563474"/>
            <a:ext cx="4505706" cy="1929384"/>
          </a:xfrm>
          <a:prstGeom prst="rect">
            <a:avLst/>
          </a:prstGeom>
        </p:spPr>
        <p:txBody>
          <a:bodyPr vert="horz" lIns="91440" tIns="45720" rIns="91440" bIns="45720" rtlCol="0" anchor="ctr">
            <a:normAutofit/>
          </a:bodyPr>
          <a:lstStyle/>
          <a:p>
            <a:pPr defTabSz="914400">
              <a:lnSpc>
                <a:spcPct val="90000"/>
              </a:lnSpc>
              <a:spcAft>
                <a:spcPts val="600"/>
              </a:spcAft>
            </a:pPr>
            <a:r>
              <a:rPr lang="en-US" sz="2400" dirty="0"/>
              <a:t>Which one belongs to the gardener?</a:t>
            </a:r>
          </a:p>
        </p:txBody>
      </p:sp>
      <p:pic>
        <p:nvPicPr>
          <p:cNvPr id="4" name="Picture 3"/>
          <p:cNvPicPr>
            <a:picLocks noChangeAspect="1"/>
          </p:cNvPicPr>
          <p:nvPr/>
        </p:nvPicPr>
        <p:blipFill>
          <a:blip r:embed="rId2"/>
          <a:stretch>
            <a:fillRect/>
          </a:stretch>
        </p:blipFill>
        <p:spPr>
          <a:xfrm>
            <a:off x="349758" y="3488030"/>
            <a:ext cx="4101084" cy="1841804"/>
          </a:xfrm>
          <a:prstGeom prst="rect">
            <a:avLst/>
          </a:prstGeom>
        </p:spPr>
      </p:pic>
      <p:pic>
        <p:nvPicPr>
          <p:cNvPr id="3" name="Picture 2"/>
          <p:cNvPicPr>
            <a:picLocks noChangeAspect="1"/>
          </p:cNvPicPr>
          <p:nvPr/>
        </p:nvPicPr>
        <p:blipFill>
          <a:blip r:embed="rId3"/>
          <a:stretch>
            <a:fillRect/>
          </a:stretch>
        </p:blipFill>
        <p:spPr>
          <a:xfrm>
            <a:off x="4690872" y="3589413"/>
            <a:ext cx="4101084" cy="1639038"/>
          </a:xfrm>
          <a:prstGeom prst="rect">
            <a:avLst/>
          </a:prstGeom>
        </p:spPr>
      </p:pic>
    </p:spTree>
    <p:extLst>
      <p:ext uri="{BB962C8B-B14F-4D97-AF65-F5344CB8AC3E}">
        <p14:creationId xmlns:p14="http://schemas.microsoft.com/office/powerpoint/2010/main" val="41966875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73202" y="502920"/>
            <a:ext cx="2564892" cy="1463040"/>
          </a:xfrm>
        </p:spPr>
        <p:txBody>
          <a:bodyPr anchor="ctr">
            <a:normAutofit/>
          </a:bodyPr>
          <a:lstStyle/>
          <a:p>
            <a:r>
              <a:rPr lang="en-GB" sz="3900" b="1" dirty="0">
                <a:latin typeface="+mn-lt"/>
              </a:rPr>
              <a:t>HIERARCHY</a:t>
            </a:r>
          </a:p>
        </p:txBody>
      </p:sp>
      <p:sp>
        <p:nvSpPr>
          <p:cNvPr id="16"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480309" y="1227582"/>
            <a:ext cx="1554480" cy="13716"/>
          </a:xfrm>
          <a:custGeom>
            <a:avLst/>
            <a:gdLst>
              <a:gd name="connsiteX0" fmla="*/ 0 w 1554480"/>
              <a:gd name="connsiteY0" fmla="*/ 0 h 13716"/>
              <a:gd name="connsiteX1" fmla="*/ 549250 w 1554480"/>
              <a:gd name="connsiteY1" fmla="*/ 0 h 13716"/>
              <a:gd name="connsiteX2" fmla="*/ 1082954 w 1554480"/>
              <a:gd name="connsiteY2" fmla="*/ 0 h 13716"/>
              <a:gd name="connsiteX3" fmla="*/ 1554480 w 1554480"/>
              <a:gd name="connsiteY3" fmla="*/ 0 h 13716"/>
              <a:gd name="connsiteX4" fmla="*/ 1554480 w 1554480"/>
              <a:gd name="connsiteY4" fmla="*/ 13716 h 13716"/>
              <a:gd name="connsiteX5" fmla="*/ 1067410 w 1554480"/>
              <a:gd name="connsiteY5" fmla="*/ 13716 h 13716"/>
              <a:gd name="connsiteX6" fmla="*/ 549250 w 1554480"/>
              <a:gd name="connsiteY6" fmla="*/ 13716 h 13716"/>
              <a:gd name="connsiteX7" fmla="*/ 0 w 1554480"/>
              <a:gd name="connsiteY7" fmla="*/ 13716 h 13716"/>
              <a:gd name="connsiteX8" fmla="*/ 0 w 1554480"/>
              <a:gd name="connsiteY8" fmla="*/ 0 h 13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3716"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3820" y="4959"/>
                  <a:pt x="1554594" y="10798"/>
                  <a:pt x="1554480" y="13716"/>
                </a:cubicBezTo>
                <a:cubicBezTo>
                  <a:pt x="1338847" y="1555"/>
                  <a:pt x="1215066" y="33279"/>
                  <a:pt x="1067410" y="13716"/>
                </a:cubicBezTo>
                <a:cubicBezTo>
                  <a:pt x="919754" y="-5847"/>
                  <a:pt x="800465" y="-1492"/>
                  <a:pt x="549250" y="13716"/>
                </a:cubicBezTo>
                <a:cubicBezTo>
                  <a:pt x="298035" y="28924"/>
                  <a:pt x="158868" y="18197"/>
                  <a:pt x="0" y="13716"/>
                </a:cubicBezTo>
                <a:cubicBezTo>
                  <a:pt x="488" y="8630"/>
                  <a:pt x="480" y="6612"/>
                  <a:pt x="0" y="0"/>
                </a:cubicBezTo>
                <a:close/>
              </a:path>
              <a:path w="1554480" h="13716"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232" y="4157"/>
                  <a:pt x="1554673" y="7559"/>
                  <a:pt x="1554480" y="13716"/>
                </a:cubicBezTo>
                <a:cubicBezTo>
                  <a:pt x="1336087" y="7600"/>
                  <a:pt x="1310024" y="15187"/>
                  <a:pt x="1067410" y="13716"/>
                </a:cubicBezTo>
                <a:cubicBezTo>
                  <a:pt x="824796" y="12246"/>
                  <a:pt x="787902" y="30075"/>
                  <a:pt x="518160" y="13716"/>
                </a:cubicBezTo>
                <a:cubicBezTo>
                  <a:pt x="248418" y="-2643"/>
                  <a:pt x="133160" y="4633"/>
                  <a:pt x="0" y="13716"/>
                </a:cubicBezTo>
                <a:cubicBezTo>
                  <a:pt x="43" y="9160"/>
                  <a:pt x="-111" y="481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3"/>
          <p:cNvSpPr>
            <a:spLocks noGrp="1"/>
          </p:cNvSpPr>
          <p:nvPr>
            <p:ph idx="1"/>
          </p:nvPr>
        </p:nvSpPr>
        <p:spPr>
          <a:xfrm>
            <a:off x="3490721" y="502920"/>
            <a:ext cx="5170932" cy="1463040"/>
          </a:xfrm>
        </p:spPr>
        <p:txBody>
          <a:bodyPr anchor="ctr">
            <a:normAutofit/>
          </a:bodyPr>
          <a:lstStyle/>
          <a:p>
            <a:pPr marL="0" indent="0">
              <a:spcAft>
                <a:spcPts val="600"/>
              </a:spcAft>
              <a:buNone/>
            </a:pPr>
            <a:r>
              <a:rPr lang="en-GB" sz="2000" dirty="0">
                <a:latin typeface="Calibri" panose="020F0502020204030204" pitchFamily="34" charset="0"/>
                <a:ea typeface="Calibri" panose="020F0502020204030204" pitchFamily="34" charset="0"/>
                <a:cs typeface="Times New Roman" panose="02020603050405020304" pitchFamily="18" charset="0"/>
              </a:rPr>
              <a:t>Using the blocks create a hierarchy based on some of the previous characteristics you used for classification</a:t>
            </a:r>
          </a:p>
        </p:txBody>
      </p:sp>
      <p:sp>
        <p:nvSpPr>
          <p:cNvPr id="3" name="Cylinder 2">
            <a:extLst>
              <a:ext uri="{FF2B5EF4-FFF2-40B4-BE49-F238E27FC236}">
                <a16:creationId xmlns:a16="http://schemas.microsoft.com/office/drawing/2014/main" id="{EB58722D-D37D-D277-182A-37F06493C7EE}"/>
              </a:ext>
            </a:extLst>
          </p:cNvPr>
          <p:cNvSpPr/>
          <p:nvPr/>
        </p:nvSpPr>
        <p:spPr>
          <a:xfrm>
            <a:off x="617171" y="3694030"/>
            <a:ext cx="1293895" cy="2156967"/>
          </a:xfrm>
          <a:prstGeom prst="can">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Cube 4">
            <a:extLst>
              <a:ext uri="{FF2B5EF4-FFF2-40B4-BE49-F238E27FC236}">
                <a16:creationId xmlns:a16="http://schemas.microsoft.com/office/drawing/2014/main" id="{350E8232-927C-934C-11A0-C8ADCE02D54F}"/>
              </a:ext>
            </a:extLst>
          </p:cNvPr>
          <p:cNvSpPr/>
          <p:nvPr/>
        </p:nvSpPr>
        <p:spPr>
          <a:xfrm>
            <a:off x="4372594" y="3389111"/>
            <a:ext cx="2065463" cy="2156967"/>
          </a:xfrm>
          <a:prstGeom prst="cube">
            <a:avLst/>
          </a:prstGeom>
          <a:solidFill>
            <a:srgbClr val="00B050"/>
          </a:solid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Cube 5">
            <a:extLst>
              <a:ext uri="{FF2B5EF4-FFF2-40B4-BE49-F238E27FC236}">
                <a16:creationId xmlns:a16="http://schemas.microsoft.com/office/drawing/2014/main" id="{B3053379-D11A-BF00-23F5-3AD336751C6B}"/>
              </a:ext>
            </a:extLst>
          </p:cNvPr>
          <p:cNvSpPr/>
          <p:nvPr/>
        </p:nvSpPr>
        <p:spPr>
          <a:xfrm>
            <a:off x="4372594" y="2341194"/>
            <a:ext cx="3929831" cy="672683"/>
          </a:xfrm>
          <a:prstGeom prst="cube">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Cube 6">
            <a:extLst>
              <a:ext uri="{FF2B5EF4-FFF2-40B4-BE49-F238E27FC236}">
                <a16:creationId xmlns:a16="http://schemas.microsoft.com/office/drawing/2014/main" id="{CEA5E3C9-6015-5191-1782-8E90063033AA}"/>
              </a:ext>
            </a:extLst>
          </p:cNvPr>
          <p:cNvSpPr/>
          <p:nvPr/>
        </p:nvSpPr>
        <p:spPr>
          <a:xfrm>
            <a:off x="2174606" y="2932764"/>
            <a:ext cx="1810194" cy="1839750"/>
          </a:xfrm>
          <a:prstGeom prst="cube">
            <a:avLst/>
          </a:prstGeom>
          <a:solidFill>
            <a:schemeClr val="accent2"/>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Cylinder 7">
            <a:extLst>
              <a:ext uri="{FF2B5EF4-FFF2-40B4-BE49-F238E27FC236}">
                <a16:creationId xmlns:a16="http://schemas.microsoft.com/office/drawing/2014/main" id="{9185A573-2F02-1482-A725-F66CCFBBF6FA}"/>
              </a:ext>
            </a:extLst>
          </p:cNvPr>
          <p:cNvSpPr/>
          <p:nvPr/>
        </p:nvSpPr>
        <p:spPr>
          <a:xfrm>
            <a:off x="6999778" y="3430976"/>
            <a:ext cx="1232380" cy="2683074"/>
          </a:xfrm>
          <a:prstGeom prst="can">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0288801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4C10CBC8-7837-4750-8EE9-B4C3D50488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Shape 34">
            <a:extLst>
              <a:ext uri="{FF2B5EF4-FFF2-40B4-BE49-F238E27FC236}">
                <a16:creationId xmlns:a16="http://schemas.microsoft.com/office/drawing/2014/main" id="{69014793-11D4-4A17-9261-1A2E683ADF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3580482" y="-3580482"/>
            <a:ext cx="1983037" cy="9144001"/>
          </a:xfrm>
          <a:custGeom>
            <a:avLst/>
            <a:gdLst>
              <a:gd name="connsiteX0" fmla="*/ 0 w 1983037"/>
              <a:gd name="connsiteY0" fmla="*/ 0 h 12192001"/>
              <a:gd name="connsiteX1" fmla="*/ 0 w 1983037"/>
              <a:gd name="connsiteY1" fmla="*/ 12192001 h 12192001"/>
              <a:gd name="connsiteX2" fmla="*/ 1945626 w 1983037"/>
              <a:gd name="connsiteY2" fmla="*/ 12192001 h 12192001"/>
              <a:gd name="connsiteX3" fmla="*/ 1914883 w 1983037"/>
              <a:gd name="connsiteY3" fmla="*/ 11926947 h 12192001"/>
              <a:gd name="connsiteX4" fmla="*/ 1887405 w 1983037"/>
              <a:gd name="connsiteY4" fmla="*/ 10882179 h 12192001"/>
              <a:gd name="connsiteX5" fmla="*/ 1955094 w 1983037"/>
              <a:gd name="connsiteY5" fmla="*/ 9717835 h 12192001"/>
              <a:gd name="connsiteX6" fmla="*/ 1955094 w 1983037"/>
              <a:gd name="connsiteY6" fmla="*/ 9338013 h 12192001"/>
              <a:gd name="connsiteX7" fmla="*/ 1947423 w 1983037"/>
              <a:gd name="connsiteY7" fmla="*/ 8936699 h 12192001"/>
              <a:gd name="connsiteX8" fmla="*/ 1949002 w 1983037"/>
              <a:gd name="connsiteY8" fmla="*/ 7709920 h 12192001"/>
              <a:gd name="connsiteX9" fmla="*/ 1930276 w 1983037"/>
              <a:gd name="connsiteY9" fmla="*/ 6277504 h 12192001"/>
              <a:gd name="connsiteX10" fmla="*/ 1954643 w 1983037"/>
              <a:gd name="connsiteY10" fmla="*/ 5307481 h 12192001"/>
              <a:gd name="connsiteX11" fmla="*/ 1944941 w 1983037"/>
              <a:gd name="connsiteY11" fmla="*/ 4949831 h 12192001"/>
              <a:gd name="connsiteX12" fmla="*/ 1961187 w 1983037"/>
              <a:gd name="connsiteY12" fmla="*/ 4137481 h 12192001"/>
              <a:gd name="connsiteX13" fmla="*/ 1964118 w 1983037"/>
              <a:gd name="connsiteY13" fmla="*/ 3194148 h 12192001"/>
              <a:gd name="connsiteX14" fmla="*/ 1914708 w 1983037"/>
              <a:gd name="connsiteY14" fmla="*/ 1979808 h 12192001"/>
              <a:gd name="connsiteX15" fmla="*/ 1949679 w 1983037"/>
              <a:gd name="connsiteY15" fmla="*/ 1443897 h 12192001"/>
              <a:gd name="connsiteX16" fmla="*/ 1942685 w 1983037"/>
              <a:gd name="connsiteY16" fmla="*/ 749860 h 12192001"/>
              <a:gd name="connsiteX17" fmla="*/ 1933706 w 1983037"/>
              <a:gd name="connsiteY17" fmla="*/ 168558 h 12192001"/>
              <a:gd name="connsiteX18" fmla="*/ 1950785 w 1983037"/>
              <a:gd name="connsiteY18" fmla="*/ 0 h 12192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83037" h="12192001">
                <a:moveTo>
                  <a:pt x="0" y="0"/>
                </a:moveTo>
                <a:lnTo>
                  <a:pt x="0" y="12192001"/>
                </a:lnTo>
                <a:lnTo>
                  <a:pt x="1945626" y="12192001"/>
                </a:lnTo>
                <a:lnTo>
                  <a:pt x="1914883" y="11926947"/>
                </a:lnTo>
                <a:cubicBezTo>
                  <a:pt x="1884529" y="11579709"/>
                  <a:pt x="1881652" y="11231009"/>
                  <a:pt x="1887405" y="10882179"/>
                </a:cubicBezTo>
                <a:cubicBezTo>
                  <a:pt x="1893725" y="10493309"/>
                  <a:pt x="1911547" y="10104667"/>
                  <a:pt x="1955094" y="9717835"/>
                </a:cubicBezTo>
                <a:cubicBezTo>
                  <a:pt x="1966715" y="9591491"/>
                  <a:pt x="1966715" y="9464357"/>
                  <a:pt x="1955094" y="9338013"/>
                </a:cubicBezTo>
                <a:cubicBezTo>
                  <a:pt x="1945663" y="9204453"/>
                  <a:pt x="1943091" y="9070511"/>
                  <a:pt x="1947423" y="8936699"/>
                </a:cubicBezTo>
                <a:cubicBezTo>
                  <a:pt x="1960283" y="8527701"/>
                  <a:pt x="1930726" y="8118470"/>
                  <a:pt x="1949002" y="7709920"/>
                </a:cubicBezTo>
                <a:cubicBezTo>
                  <a:pt x="1970436" y="7231918"/>
                  <a:pt x="1945393" y="6755049"/>
                  <a:pt x="1930276" y="6277504"/>
                </a:cubicBezTo>
                <a:cubicBezTo>
                  <a:pt x="1920123" y="5954014"/>
                  <a:pt x="1913803" y="5630292"/>
                  <a:pt x="1954643" y="5307481"/>
                </a:cubicBezTo>
                <a:cubicBezTo>
                  <a:pt x="1969761" y="5188718"/>
                  <a:pt x="1956899" y="5068596"/>
                  <a:pt x="1944941" y="4949831"/>
                </a:cubicBezTo>
                <a:cubicBezTo>
                  <a:pt x="1917866" y="4678139"/>
                  <a:pt x="1932758" y="4407584"/>
                  <a:pt x="1961187" y="4137481"/>
                </a:cubicBezTo>
                <a:cubicBezTo>
                  <a:pt x="1994579" y="3823035"/>
                  <a:pt x="1984877" y="3508818"/>
                  <a:pt x="1964118" y="3194148"/>
                </a:cubicBezTo>
                <a:cubicBezTo>
                  <a:pt x="1937270" y="2789895"/>
                  <a:pt x="1903424" y="2387003"/>
                  <a:pt x="1914708" y="1979808"/>
                </a:cubicBezTo>
                <a:cubicBezTo>
                  <a:pt x="1919446" y="1800868"/>
                  <a:pt x="1935466" y="1622384"/>
                  <a:pt x="1949679" y="1443897"/>
                </a:cubicBezTo>
                <a:cubicBezTo>
                  <a:pt x="1964278" y="1212701"/>
                  <a:pt x="1961931" y="980722"/>
                  <a:pt x="1942685" y="749860"/>
                </a:cubicBezTo>
                <a:cubicBezTo>
                  <a:pt x="1929825" y="555933"/>
                  <a:pt x="1921533" y="362007"/>
                  <a:pt x="1933706" y="168558"/>
                </a:cubicBezTo>
                <a:lnTo>
                  <a:pt x="1950785"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p:cNvSpPr>
            <a:spLocks noGrp="1"/>
          </p:cNvSpPr>
          <p:nvPr>
            <p:ph type="title"/>
          </p:nvPr>
        </p:nvSpPr>
        <p:spPr>
          <a:xfrm>
            <a:off x="628650" y="365125"/>
            <a:ext cx="7886700" cy="1325563"/>
          </a:xfrm>
        </p:spPr>
        <p:txBody>
          <a:bodyPr>
            <a:normAutofit/>
          </a:bodyPr>
          <a:lstStyle/>
          <a:p>
            <a:r>
              <a:rPr lang="en-GB" sz="4700" b="1">
                <a:solidFill>
                  <a:srgbClr val="FFFFFF"/>
                </a:solidFill>
                <a:latin typeface="+mn-lt"/>
              </a:rPr>
              <a:t>HIERARCHY</a:t>
            </a:r>
          </a:p>
        </p:txBody>
      </p:sp>
      <p:sp>
        <p:nvSpPr>
          <p:cNvPr id="5" name="Rectangle 4"/>
          <p:cNvSpPr/>
          <p:nvPr/>
        </p:nvSpPr>
        <p:spPr>
          <a:xfrm>
            <a:off x="628650" y="4745407"/>
            <a:ext cx="986973" cy="4497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53212">
              <a:spcAft>
                <a:spcPts val="600"/>
              </a:spcAft>
            </a:pPr>
            <a:r>
              <a:rPr lang="en-GB" sz="1634" kern="1200">
                <a:solidFill>
                  <a:srgbClr val="555555"/>
                </a:solidFill>
                <a:latin typeface="+mn-lt"/>
                <a:ea typeface="+mn-ea"/>
                <a:cs typeface="+mn-cs"/>
              </a:rPr>
              <a:t>BLUE</a:t>
            </a:r>
            <a:endParaRPr lang="en-GB" sz="1350"/>
          </a:p>
        </p:txBody>
      </p:sp>
      <p:sp>
        <p:nvSpPr>
          <p:cNvPr id="6" name="Rectangle 5"/>
          <p:cNvSpPr/>
          <p:nvPr/>
        </p:nvSpPr>
        <p:spPr>
          <a:xfrm>
            <a:off x="1823493" y="4745407"/>
            <a:ext cx="986973" cy="4497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53212">
              <a:spcAft>
                <a:spcPts val="600"/>
              </a:spcAft>
            </a:pPr>
            <a:r>
              <a:rPr lang="en-GB" sz="1634" kern="1200">
                <a:solidFill>
                  <a:srgbClr val="555555"/>
                </a:solidFill>
                <a:latin typeface="+mn-lt"/>
                <a:ea typeface="+mn-ea"/>
                <a:cs typeface="+mn-cs"/>
              </a:rPr>
              <a:t>YELLOW</a:t>
            </a:r>
            <a:endParaRPr lang="en-GB" sz="1350"/>
          </a:p>
        </p:txBody>
      </p:sp>
      <p:sp>
        <p:nvSpPr>
          <p:cNvPr id="7" name="Rectangle 6"/>
          <p:cNvSpPr/>
          <p:nvPr/>
        </p:nvSpPr>
        <p:spPr>
          <a:xfrm>
            <a:off x="3018336" y="4745407"/>
            <a:ext cx="986973" cy="4497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53212">
              <a:spcAft>
                <a:spcPts val="600"/>
              </a:spcAft>
            </a:pPr>
            <a:r>
              <a:rPr lang="en-GB" sz="1634" kern="1200">
                <a:solidFill>
                  <a:srgbClr val="555555"/>
                </a:solidFill>
                <a:latin typeface="+mn-lt"/>
                <a:ea typeface="+mn-ea"/>
                <a:cs typeface="+mn-cs"/>
              </a:rPr>
              <a:t>ORANGE</a:t>
            </a:r>
            <a:endParaRPr lang="en-GB" sz="1350"/>
          </a:p>
        </p:txBody>
      </p:sp>
      <p:sp>
        <p:nvSpPr>
          <p:cNvPr id="3" name="Rectangle 2"/>
          <p:cNvSpPr/>
          <p:nvPr/>
        </p:nvSpPr>
        <p:spPr>
          <a:xfrm>
            <a:off x="3561217" y="3329938"/>
            <a:ext cx="2259632" cy="4519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53212">
              <a:spcAft>
                <a:spcPts val="600"/>
              </a:spcAft>
            </a:pPr>
            <a:r>
              <a:rPr lang="en-GB" sz="1634" kern="1200">
                <a:solidFill>
                  <a:srgbClr val="555555"/>
                </a:solidFill>
                <a:latin typeface="+mn-lt"/>
                <a:ea typeface="+mn-ea"/>
                <a:cs typeface="+mn-cs"/>
              </a:rPr>
              <a:t>SHAPES</a:t>
            </a:r>
            <a:endParaRPr lang="en-GB" sz="1350"/>
          </a:p>
        </p:txBody>
      </p:sp>
      <p:sp>
        <p:nvSpPr>
          <p:cNvPr id="11" name="Rectangle 10"/>
          <p:cNvSpPr/>
          <p:nvPr/>
        </p:nvSpPr>
        <p:spPr>
          <a:xfrm>
            <a:off x="2046269" y="3930666"/>
            <a:ext cx="2259632" cy="4519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53212">
              <a:spcAft>
                <a:spcPts val="600"/>
              </a:spcAft>
            </a:pPr>
            <a:r>
              <a:rPr lang="en-GB" sz="1634" kern="1200">
                <a:solidFill>
                  <a:srgbClr val="555555"/>
                </a:solidFill>
                <a:latin typeface="+mn-lt"/>
                <a:ea typeface="+mn-ea"/>
                <a:cs typeface="+mn-cs"/>
              </a:rPr>
              <a:t>SQUARES</a:t>
            </a:r>
            <a:endParaRPr lang="en-GB" sz="1350"/>
          </a:p>
        </p:txBody>
      </p:sp>
      <p:sp>
        <p:nvSpPr>
          <p:cNvPr id="12" name="Rectangle 11"/>
          <p:cNvSpPr/>
          <p:nvPr/>
        </p:nvSpPr>
        <p:spPr>
          <a:xfrm>
            <a:off x="5035835" y="3925982"/>
            <a:ext cx="2259632" cy="4519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53212">
              <a:spcAft>
                <a:spcPts val="600"/>
              </a:spcAft>
            </a:pPr>
            <a:r>
              <a:rPr lang="en-GB" sz="1634" kern="1200">
                <a:solidFill>
                  <a:srgbClr val="555555"/>
                </a:solidFill>
                <a:latin typeface="+mn-lt"/>
                <a:ea typeface="+mn-ea"/>
                <a:cs typeface="+mn-cs"/>
              </a:rPr>
              <a:t>TRIANGLES</a:t>
            </a:r>
            <a:endParaRPr lang="en-GB" sz="1350"/>
          </a:p>
        </p:txBody>
      </p:sp>
      <p:sp>
        <p:nvSpPr>
          <p:cNvPr id="13" name="Rectangle 12"/>
          <p:cNvSpPr/>
          <p:nvPr/>
        </p:nvSpPr>
        <p:spPr>
          <a:xfrm>
            <a:off x="5035835" y="4745407"/>
            <a:ext cx="986973" cy="4497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53212">
              <a:spcAft>
                <a:spcPts val="600"/>
              </a:spcAft>
            </a:pPr>
            <a:r>
              <a:rPr lang="en-GB" sz="1634" kern="1200">
                <a:solidFill>
                  <a:srgbClr val="555555"/>
                </a:solidFill>
                <a:latin typeface="+mn-lt"/>
                <a:ea typeface="+mn-ea"/>
                <a:cs typeface="+mn-cs"/>
              </a:rPr>
              <a:t>BLUE</a:t>
            </a:r>
            <a:endParaRPr lang="en-GB" sz="1350"/>
          </a:p>
        </p:txBody>
      </p:sp>
      <p:sp>
        <p:nvSpPr>
          <p:cNvPr id="14" name="Rectangle 13"/>
          <p:cNvSpPr/>
          <p:nvPr/>
        </p:nvSpPr>
        <p:spPr>
          <a:xfrm>
            <a:off x="6308493" y="4745407"/>
            <a:ext cx="986973" cy="4497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53212">
              <a:spcAft>
                <a:spcPts val="600"/>
              </a:spcAft>
            </a:pPr>
            <a:r>
              <a:rPr lang="en-GB" sz="1634" kern="1200">
                <a:solidFill>
                  <a:srgbClr val="555555"/>
                </a:solidFill>
                <a:latin typeface="+mn-lt"/>
                <a:ea typeface="+mn-ea"/>
                <a:cs typeface="+mn-cs"/>
              </a:rPr>
              <a:t>YELLOW</a:t>
            </a:r>
            <a:endParaRPr lang="en-GB" sz="1350"/>
          </a:p>
        </p:txBody>
      </p:sp>
      <p:sp>
        <p:nvSpPr>
          <p:cNvPr id="15" name="Rectangle 14"/>
          <p:cNvSpPr/>
          <p:nvPr/>
        </p:nvSpPr>
        <p:spPr>
          <a:xfrm>
            <a:off x="7528377" y="4745407"/>
            <a:ext cx="986973" cy="4497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53212">
              <a:spcAft>
                <a:spcPts val="600"/>
              </a:spcAft>
            </a:pPr>
            <a:r>
              <a:rPr lang="en-GB" sz="1634" kern="1200">
                <a:solidFill>
                  <a:srgbClr val="555555"/>
                </a:solidFill>
                <a:latin typeface="+mn-lt"/>
                <a:ea typeface="+mn-ea"/>
                <a:cs typeface="+mn-cs"/>
              </a:rPr>
              <a:t>ORANGE</a:t>
            </a:r>
            <a:endParaRPr lang="en-GB" sz="1350"/>
          </a:p>
        </p:txBody>
      </p:sp>
      <p:cxnSp>
        <p:nvCxnSpPr>
          <p:cNvPr id="9" name="Elbow Connector 8"/>
          <p:cNvCxnSpPr>
            <a:stCxn id="3" idx="2"/>
            <a:endCxn id="11" idx="0"/>
          </p:cNvCxnSpPr>
          <p:nvPr/>
        </p:nvCxnSpPr>
        <p:spPr>
          <a:xfrm rot="5400000">
            <a:off x="3859159" y="3098793"/>
            <a:ext cx="148801" cy="1514948"/>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16" name="Elbow Connector 15"/>
          <p:cNvCxnSpPr>
            <a:stCxn id="3" idx="2"/>
            <a:endCxn id="12" idx="0"/>
          </p:cNvCxnSpPr>
          <p:nvPr/>
        </p:nvCxnSpPr>
        <p:spPr>
          <a:xfrm rot="16200000" flipH="1">
            <a:off x="5356282" y="3116615"/>
            <a:ext cx="144119" cy="1474618"/>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18" name="Elbow Connector 17"/>
          <p:cNvCxnSpPr>
            <a:stCxn id="12" idx="2"/>
            <a:endCxn id="15" idx="0"/>
          </p:cNvCxnSpPr>
          <p:nvPr/>
        </p:nvCxnSpPr>
        <p:spPr>
          <a:xfrm rot="16200000" flipH="1">
            <a:off x="6910008" y="3633552"/>
            <a:ext cx="367498" cy="1856213"/>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20" name="Elbow Connector 19"/>
          <p:cNvCxnSpPr>
            <a:stCxn id="12" idx="2"/>
            <a:endCxn id="14" idx="0"/>
          </p:cNvCxnSpPr>
          <p:nvPr/>
        </p:nvCxnSpPr>
        <p:spPr>
          <a:xfrm rot="16200000" flipH="1">
            <a:off x="6300066" y="4243493"/>
            <a:ext cx="367498" cy="636330"/>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22" name="Elbow Connector 21"/>
          <p:cNvCxnSpPr>
            <a:stCxn id="12" idx="2"/>
            <a:endCxn id="13" idx="0"/>
          </p:cNvCxnSpPr>
          <p:nvPr/>
        </p:nvCxnSpPr>
        <p:spPr>
          <a:xfrm rot="5400000">
            <a:off x="5663738" y="4243493"/>
            <a:ext cx="367498" cy="636330"/>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24" name="Elbow Connector 23"/>
          <p:cNvCxnSpPr>
            <a:stCxn id="11" idx="2"/>
            <a:endCxn id="7" idx="0"/>
          </p:cNvCxnSpPr>
          <p:nvPr/>
        </p:nvCxnSpPr>
        <p:spPr>
          <a:xfrm rot="16200000" flipH="1">
            <a:off x="3162547" y="4396130"/>
            <a:ext cx="362814" cy="335738"/>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26" name="Elbow Connector 25"/>
          <p:cNvCxnSpPr>
            <a:stCxn id="11" idx="2"/>
            <a:endCxn id="6" idx="0"/>
          </p:cNvCxnSpPr>
          <p:nvPr/>
        </p:nvCxnSpPr>
        <p:spPr>
          <a:xfrm rot="5400000">
            <a:off x="2565127" y="4134448"/>
            <a:ext cx="362814" cy="859104"/>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28" name="Elbow Connector 27"/>
          <p:cNvCxnSpPr>
            <a:stCxn id="11" idx="2"/>
            <a:endCxn id="5" idx="0"/>
          </p:cNvCxnSpPr>
          <p:nvPr/>
        </p:nvCxnSpPr>
        <p:spPr>
          <a:xfrm rot="5400000">
            <a:off x="1967705" y="3537026"/>
            <a:ext cx="362814" cy="2053948"/>
          </a:xfrm>
          <a:prstGeom prst="bentConnector3">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68234307"/>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525" row="1">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035BC770-0D71-4077-BCE1-4A0AB9D7B460}">
  <we:reference id="wa200005566" version="3.0.0.2" store="en-US" storeType="OMEX"/>
  <we:alternateReferences>
    <we:reference id="wa200005566" version="3.0.0.2" store="wa200005566"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activity xmlns="eadef8fe-6e5d-48f3-988d-65d7f679c813"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DEA331B13CEFA4448F11D7456C512600" ma:contentTypeVersion="17" ma:contentTypeDescription="Create a new document." ma:contentTypeScope="" ma:versionID="ac0869fcd981181a0358099d33f01035">
  <xsd:schema xmlns:xsd="http://www.w3.org/2001/XMLSchema" xmlns:xs="http://www.w3.org/2001/XMLSchema" xmlns:p="http://schemas.microsoft.com/office/2006/metadata/properties" xmlns:ns3="eadef8fe-6e5d-48f3-988d-65d7f679c813" xmlns:ns4="32a1fa93-987c-4a3d-92d9-cc85665902c1" targetNamespace="http://schemas.microsoft.com/office/2006/metadata/properties" ma:root="true" ma:fieldsID="387e82e29487c749533476749834806b" ns3:_="" ns4:_="">
    <xsd:import namespace="eadef8fe-6e5d-48f3-988d-65d7f679c813"/>
    <xsd:import namespace="32a1fa93-987c-4a3d-92d9-cc85665902c1"/>
    <xsd:element name="properties">
      <xsd:complexType>
        <xsd:sequence>
          <xsd:element name="documentManagement">
            <xsd:complexType>
              <xsd:all>
                <xsd:element ref="ns3:MediaServiceMetadata" minOccurs="0"/>
                <xsd:element ref="ns3:MediaServiceFastMetadata" minOccurs="0"/>
                <xsd:element ref="ns3:MediaServiceDateTaken"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4:SharedWithUsers" minOccurs="0"/>
                <xsd:element ref="ns4:SharedWithDetails" minOccurs="0"/>
                <xsd:element ref="ns4:SharingHintHash" minOccurs="0"/>
                <xsd:element ref="ns3:MediaServiceLocation" minOccurs="0"/>
                <xsd:element ref="ns3:MediaLengthInSeconds" minOccurs="0"/>
                <xsd:element ref="ns3:MediaServiceSearchProperties" minOccurs="0"/>
                <xsd:element ref="ns3:_activity" minOccurs="0"/>
                <xsd:element ref="ns3: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adef8fe-6e5d-48f3-988d-65d7f679c81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20" nillable="true" ma:displayName="Location" ma:internalName="MediaServiceLocation" ma:readOnly="true">
      <xsd:simpleType>
        <xsd:restriction base="dms:Text"/>
      </xsd:simpleType>
    </xsd:element>
    <xsd:element name="MediaLengthInSeconds" ma:index="21" nillable="true" ma:displayName="MediaLengthInSeconds" ma:hidden="true" ma:internalName="MediaLengthInSeconds" ma:readOnly="true">
      <xsd:simpleType>
        <xsd:restriction base="dms:Unknown"/>
      </xsd:simpleType>
    </xsd:element>
    <xsd:element name="MediaServiceSearchProperties" ma:index="22" nillable="true" ma:displayName="MediaServiceSearchProperties" ma:hidden="true" ma:internalName="MediaServiceSearchProperties" ma:readOnly="true">
      <xsd:simpleType>
        <xsd:restriction base="dms:Note"/>
      </xsd:simpleType>
    </xsd:element>
    <xsd:element name="_activity" ma:index="23" nillable="true" ma:displayName="_activity" ma:hidden="true" ma:internalName="_activity">
      <xsd:simpleType>
        <xsd:restriction base="dms:Note"/>
      </xsd:simple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2a1fa93-987c-4a3d-92d9-cc85665902c1"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element name="SharingHintHash" ma:index="19"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EB9C656-34AA-4BF4-9AB1-CE46C6017AFC}">
  <ds:schemaRefs>
    <ds:schemaRef ds:uri="http://schemas.microsoft.com/sharepoint/v3/contenttype/forms"/>
  </ds:schemaRefs>
</ds:datastoreItem>
</file>

<file path=customXml/itemProps2.xml><?xml version="1.0" encoding="utf-8"?>
<ds:datastoreItem xmlns:ds="http://schemas.openxmlformats.org/officeDocument/2006/customXml" ds:itemID="{1D88BD19-0C43-4C1C-9FC9-A732F5481D99}">
  <ds:schemaRefs>
    <ds:schemaRef ds:uri="eadef8fe-6e5d-48f3-988d-65d7f679c813"/>
    <ds:schemaRef ds:uri="http://purl.org/dc/terms/"/>
    <ds:schemaRef ds:uri="http://schemas.microsoft.com/office/infopath/2007/PartnerControls"/>
    <ds:schemaRef ds:uri="http://www.w3.org/XML/1998/namespace"/>
    <ds:schemaRef ds:uri="http://schemas.microsoft.com/office/2006/metadata/properties"/>
    <ds:schemaRef ds:uri="http://schemas.microsoft.com/office/2006/documentManagement/types"/>
    <ds:schemaRef ds:uri="http://schemas.openxmlformats.org/package/2006/metadata/core-properties"/>
    <ds:schemaRef ds:uri="32a1fa93-987c-4a3d-92d9-cc85665902c1"/>
    <ds:schemaRef ds:uri="http://purl.org/dc/dcmitype/"/>
    <ds:schemaRef ds:uri="http://purl.org/dc/elements/1.1/"/>
  </ds:schemaRefs>
</ds:datastoreItem>
</file>

<file path=customXml/itemProps3.xml><?xml version="1.0" encoding="utf-8"?>
<ds:datastoreItem xmlns:ds="http://schemas.openxmlformats.org/officeDocument/2006/customXml" ds:itemID="{09FC4C5D-0A41-44F9-B3E7-32FAA8CDDD6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adef8fe-6e5d-48f3-988d-65d7f679c813"/>
    <ds:schemaRef ds:uri="32a1fa93-987c-4a3d-92d9-cc85665902c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Office Theme</Template>
  <TotalTime>1591</TotalTime>
  <Words>2503</Words>
  <Application>Microsoft Office PowerPoint</Application>
  <PresentationFormat>On-screen Show (4:3)</PresentationFormat>
  <Paragraphs>273</Paragraphs>
  <Slides>53</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53</vt:i4>
      </vt:variant>
    </vt:vector>
  </HeadingPairs>
  <TitlesOfParts>
    <vt:vector size="60" baseType="lpstr">
      <vt:lpstr>Arial</vt:lpstr>
      <vt:lpstr>Calibri</vt:lpstr>
      <vt:lpstr>Calibri Light</vt:lpstr>
      <vt:lpstr>Helvetica</vt:lpstr>
      <vt:lpstr>Trebuchet MS</vt:lpstr>
      <vt:lpstr>Wingdings</vt:lpstr>
      <vt:lpstr>Office Theme</vt:lpstr>
      <vt:lpstr>INTRODUCTION TO TAXONOMY  Dr Heather Campbell</vt:lpstr>
      <vt:lpstr>PowerPoint Presentation</vt:lpstr>
      <vt:lpstr>CLASSIFICATION</vt:lpstr>
      <vt:lpstr>CLASSIFICATION</vt:lpstr>
      <vt:lpstr>PowerPoint Presentation</vt:lpstr>
      <vt:lpstr>HIERARCHY</vt:lpstr>
      <vt:lpstr>HIERARCHY The organisation of a hierarchy is based on knowledge/experience </vt:lpstr>
      <vt:lpstr>HIERARCHY</vt:lpstr>
      <vt:lpstr>HIERARCHY</vt:lpstr>
      <vt:lpstr>PowerPoint Presentation</vt:lpstr>
      <vt:lpstr>PowerPoint Presentation</vt:lpstr>
      <vt:lpstr>PowerPoint Presentation</vt:lpstr>
      <vt:lpstr>PowerPoint Presentation</vt:lpstr>
      <vt:lpstr>PowerPoint Presentation</vt:lpstr>
      <vt:lpstr>PowerPoint Presentation</vt:lpstr>
      <vt:lpstr>Modern system of classification</vt:lpstr>
      <vt:lpstr>Modern system of classification</vt:lpstr>
      <vt:lpstr>PowerPoint Presentation</vt:lpstr>
      <vt:lpstr>DESCRIBING A SPECIES</vt:lpstr>
      <vt:lpstr>How do you describe a new species?</vt:lpstr>
      <vt:lpstr>How do you describe a new species?</vt:lpstr>
      <vt:lpstr>How do you describe a new species?</vt:lpstr>
      <vt:lpstr>How do you describe a new species?</vt:lpstr>
      <vt:lpstr>How do you describe a new species?</vt:lpstr>
      <vt:lpstr>How do you describe a new species?</vt:lpstr>
      <vt:lpstr>PowerPoint Presentation</vt:lpstr>
      <vt:lpstr>How do you describe a new species?</vt:lpstr>
      <vt:lpstr>How do you describe a new species?</vt:lpstr>
      <vt:lpstr>How do you describe a new species?</vt:lpstr>
      <vt:lpstr>The taxonomic impediment</vt:lpstr>
      <vt:lpstr>The taxonomic impediment</vt:lpstr>
      <vt:lpstr>Journal Impact Factors</vt:lpstr>
      <vt:lpstr>Naming a species</vt:lpstr>
      <vt:lpstr>Nomenclature Codes</vt:lpstr>
      <vt:lpstr>Who are the ICZN?</vt:lpstr>
      <vt:lpstr>Naming a species</vt:lpstr>
      <vt:lpstr>Naming a species </vt:lpstr>
      <vt:lpstr>Naming a species </vt:lpstr>
      <vt:lpstr>Naming a species </vt:lpstr>
      <vt:lpstr>Naming a species </vt:lpstr>
      <vt:lpstr>Naming a species – homonyms</vt:lpstr>
      <vt:lpstr>Hemihomonyms</vt:lpstr>
      <vt:lpstr>Naming a species </vt:lpstr>
      <vt:lpstr>What is a type specimen?</vt:lpstr>
      <vt:lpstr>Types of types</vt:lpstr>
      <vt:lpstr>Names of names</vt:lpstr>
      <vt:lpstr>On the use of whimsical names in taxonomy</vt:lpstr>
      <vt:lpstr>PowerPoint Presentation</vt:lpstr>
      <vt:lpstr>PowerPoint Presentation</vt:lpstr>
      <vt:lpstr>Arnold Schwarzenegger carabid</vt:lpstr>
      <vt:lpstr>David Bowie spiders</vt:lpstr>
      <vt:lpstr>Anophthalmus hitleri</vt:lpstr>
      <vt:lpstr>RECOMMENDED READING</vt:lpstr>
    </vt:vector>
  </TitlesOfParts>
  <Company>Harper Adams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TAXONOMY</dc:title>
  <dc:creator>Heather Campbell</dc:creator>
  <cp:lastModifiedBy>Heather Campbell</cp:lastModifiedBy>
  <cp:revision>42</cp:revision>
  <dcterms:created xsi:type="dcterms:W3CDTF">2019-09-30T13:29:17Z</dcterms:created>
  <dcterms:modified xsi:type="dcterms:W3CDTF">2024-07-08T14:55:22Z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0x010100DEA331B13CEFA4448F11D7456C512600</vt:lpwstr>
  </property>
</Properties>
</file>